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398" r:id="rId2"/>
    <p:sldId id="257" r:id="rId3"/>
    <p:sldId id="258" r:id="rId4"/>
    <p:sldId id="259" r:id="rId5"/>
    <p:sldId id="260" r:id="rId6"/>
    <p:sldId id="351" r:id="rId7"/>
    <p:sldId id="414" r:id="rId8"/>
    <p:sldId id="415" r:id="rId9"/>
    <p:sldId id="416" r:id="rId10"/>
    <p:sldId id="411" r:id="rId11"/>
    <p:sldId id="263" r:id="rId12"/>
    <p:sldId id="264" r:id="rId13"/>
    <p:sldId id="265" r:id="rId14"/>
    <p:sldId id="418" r:id="rId15"/>
    <p:sldId id="266" r:id="rId16"/>
    <p:sldId id="273" r:id="rId17"/>
    <p:sldId id="267" r:id="rId18"/>
    <p:sldId id="274" r:id="rId19"/>
    <p:sldId id="268" r:id="rId20"/>
    <p:sldId id="270" r:id="rId21"/>
    <p:sldId id="276" r:id="rId22"/>
    <p:sldId id="277" r:id="rId23"/>
    <p:sldId id="278" r:id="rId24"/>
    <p:sldId id="271" r:id="rId25"/>
    <p:sldId id="354" r:id="rId26"/>
    <p:sldId id="367" r:id="rId27"/>
    <p:sldId id="357" r:id="rId28"/>
    <p:sldId id="359" r:id="rId29"/>
    <p:sldId id="325" r:id="rId30"/>
    <p:sldId id="328" r:id="rId31"/>
    <p:sldId id="326" r:id="rId32"/>
    <p:sldId id="329" r:id="rId33"/>
    <p:sldId id="358" r:id="rId34"/>
    <p:sldId id="401" r:id="rId35"/>
    <p:sldId id="402" r:id="rId36"/>
    <p:sldId id="403" r:id="rId37"/>
    <p:sldId id="404" r:id="rId38"/>
    <p:sldId id="294" r:id="rId39"/>
    <p:sldId id="321" r:id="rId40"/>
    <p:sldId id="282" r:id="rId41"/>
    <p:sldId id="320" r:id="rId42"/>
    <p:sldId id="327" r:id="rId43"/>
    <p:sldId id="330" r:id="rId44"/>
    <p:sldId id="299" r:id="rId45"/>
    <p:sldId id="300" r:id="rId46"/>
    <p:sldId id="331" r:id="rId47"/>
    <p:sldId id="301" r:id="rId48"/>
    <p:sldId id="332" r:id="rId49"/>
    <p:sldId id="285" r:id="rId50"/>
    <p:sldId id="286" r:id="rId51"/>
    <p:sldId id="304" r:id="rId52"/>
    <p:sldId id="333" r:id="rId53"/>
    <p:sldId id="306" r:id="rId54"/>
    <p:sldId id="339" r:id="rId55"/>
    <p:sldId id="340" r:id="rId56"/>
    <p:sldId id="334" r:id="rId57"/>
    <p:sldId id="336" r:id="rId58"/>
    <p:sldId id="335" r:id="rId59"/>
    <p:sldId id="312" r:id="rId60"/>
    <p:sldId id="295" r:id="rId61"/>
    <p:sldId id="314" r:id="rId62"/>
    <p:sldId id="316" r:id="rId63"/>
    <p:sldId id="317" r:id="rId64"/>
    <p:sldId id="318" r:id="rId65"/>
    <p:sldId id="338" r:id="rId66"/>
    <p:sldId id="342" r:id="rId67"/>
    <p:sldId id="262" r:id="rId68"/>
    <p:sldId id="343" r:id="rId69"/>
    <p:sldId id="344" r:id="rId70"/>
    <p:sldId id="272" r:id="rId71"/>
    <p:sldId id="269" r:id="rId72"/>
    <p:sldId id="345" r:id="rId73"/>
    <p:sldId id="346" r:id="rId74"/>
    <p:sldId id="350" r:id="rId75"/>
    <p:sldId id="347" r:id="rId76"/>
    <p:sldId id="348" r:id="rId77"/>
    <p:sldId id="279" r:id="rId78"/>
    <p:sldId id="280" r:id="rId79"/>
    <p:sldId id="34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409" r:id="rId89"/>
    <p:sldId id="378" r:id="rId90"/>
    <p:sldId id="408" r:id="rId91"/>
    <p:sldId id="381" r:id="rId92"/>
    <p:sldId id="379" r:id="rId93"/>
    <p:sldId id="380" r:id="rId94"/>
    <p:sldId id="382" r:id="rId95"/>
    <p:sldId id="383" r:id="rId96"/>
    <p:sldId id="410" r:id="rId97"/>
    <p:sldId id="385" r:id="rId98"/>
    <p:sldId id="417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96F3"/>
    <a:srgbClr val="FFFFFF"/>
    <a:srgbClr val="8FAADC"/>
    <a:srgbClr val="2F5597"/>
    <a:srgbClr val="E6F2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51C1E-38F8-429C-827A-5EEE50C32DFD}" v="3190" dt="2021-07-20T16:35:50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FCEC1F-EC5C-4C28-8086-DC6892CA7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3F3803-219F-4E32-923C-1262BE57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3BDB817-2055-4D50-9726-A003E68A9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984675-18A0-4C94-A343-A5268A9A3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840573-5007-4A8A-9B3E-D8FBD0C3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6206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C3F35F1-6AF4-48B6-A473-268BC233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2E0B794-4C3C-4DB3-8369-0896CED8B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454ADB-13A1-4BEA-A18F-910E1815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D321104-0164-4578-A99F-4059C870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6FF6BB-D6F1-443D-BE42-BA4A0A40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3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3E95593-8E81-41F8-B2F4-BD2746752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3981AE2-5F3D-4A3F-8A54-C932F9123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4E099BE-C0F9-4634-9D61-7CA38E20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335BF3-0C93-4B04-BAC6-A80CCF5D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C5A9A57-4C12-439E-A878-FF3B11BE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615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DF73FF-CEC3-475C-A8CB-5BB59C09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A74A03E-E565-4AB5-ACEC-416929C2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1FC26CB-F299-4B62-965E-83CF0E86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23A7B35-D593-4478-9E4A-780A0CCE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0715D1B-530E-44E1-B86D-F24C3D50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7775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FADB44B-9BB9-4883-AFF8-B511B1E0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2512AE3-002D-41FC-BFD2-89CAB947E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2C6191-A0F6-4E89-9DCA-3EA2DF24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A46EE23-89CE-43F4-9B60-5E7DD4459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A98D476-1CF1-4D9E-83D1-C0555CAC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798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3A9DD81-BCCC-4B79-A834-D1B71913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C0B51B2-1515-4EE8-B9C2-D8AF8705E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A5ED6AF-3351-40A6-9407-6FA284BE4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4830902-7EE5-4C34-92D6-232D516C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7F58CF-9AA4-4CE8-BEC5-0C9E2454A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F415627-6E9D-41E8-8515-48E3879E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179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E1A318-DB8A-418F-9B20-7552F72D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76D2F1-A33A-48AA-A28A-971D2FE48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40B3F89-DC32-4DE0-99DA-BE9F32B3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2F9830A-FB90-42B8-BCBB-08C3CE61A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DCDA0082-F2E1-4B13-A82B-30ECA9573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5F295E5-D3A0-4167-9B81-2D9BA7BE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875E699-822B-47FD-BB52-244DE4D8C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599BF6F-4640-4327-A499-1DC8C89D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7369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9C00CC-B3A3-46C4-B1AC-D4D77CEE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7D668E7-0D8E-4E41-BD03-E1A42238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FD77354-3B29-4860-95FC-598C77CF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E6EAF92-0FB6-40D1-B7C5-74BD21B7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133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FB64538-4623-47C3-A454-9DDB4672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1E72D1A-41AF-4098-98D8-23932E942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FBD7745-81E4-42C7-9B85-734881AC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558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AD29D0-4CF0-4415-A098-54CC473C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2339442-BD1E-479D-8264-5AE91558E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39BBF8F-141F-4B99-8BB3-1C5C3DB5E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20BFC9B-5170-4000-8417-BA9BD9D2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13880D7-7282-4284-A1B5-8DE253FA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5D34E20-78A8-4291-8EF9-AA766B4E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379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4BBEA5-4A41-49E9-A7FD-1917BFCC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91322C5-6C59-4430-A307-018A26A8F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64A716C-B989-4E63-BC0E-E1403B881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425941-6B43-4939-8B63-1B5119EC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0873A45-E40B-4CE3-95CF-C31E91F6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E114512-E309-4FA3-A0AD-C95B565C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7792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DA68240-8911-4AFA-B63C-FDDD1D8E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70A1305-A15D-41DC-ADB9-3F4AE6210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57DA801-BE6E-4BF0-BEEB-64B2F9F10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F80AD2F-672C-4A0D-943E-A51DA65D7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EAAA547-1D0C-40DA-B01B-631619EDD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2719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D60B6213-9788-4597-919F-1FAF75317038}"/>
              </a:ext>
            </a:extLst>
          </p:cNvPr>
          <p:cNvGrpSpPr/>
          <p:nvPr/>
        </p:nvGrpSpPr>
        <p:grpSpPr>
          <a:xfrm>
            <a:off x="6309174" y="4995934"/>
            <a:ext cx="5852741" cy="1870175"/>
            <a:chOff x="636675" y="4292275"/>
            <a:chExt cx="5852741" cy="1870175"/>
          </a:xfrm>
        </p:grpSpPr>
        <p:sp>
          <p:nvSpPr>
            <p:cNvPr id="107" name="순서도: 카드 106">
              <a:extLst>
                <a:ext uri="{FF2B5EF4-FFF2-40B4-BE49-F238E27FC236}">
                  <a16:creationId xmlns:a16="http://schemas.microsoft.com/office/drawing/2014/main" xmlns="" id="{FE59F4CF-C652-4D80-85AE-1E6E2DBED289}"/>
                </a:ext>
              </a:extLst>
            </p:cNvPr>
            <p:cNvSpPr/>
            <p:nvPr/>
          </p:nvSpPr>
          <p:spPr>
            <a:xfrm>
              <a:off x="652371" y="4350444"/>
              <a:ext cx="5837045" cy="1812006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7CEAE6E2-53BB-4379-83F8-37AFCEAAEC12}"/>
                </a:ext>
              </a:extLst>
            </p:cNvPr>
            <p:cNvSpPr/>
            <p:nvPr/>
          </p:nvSpPr>
          <p:spPr>
            <a:xfrm>
              <a:off x="636675" y="4680847"/>
              <a:ext cx="5837045" cy="3698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래픽 108" descr="바코드 윤곽선">
              <a:extLst>
                <a:ext uri="{FF2B5EF4-FFF2-40B4-BE49-F238E27FC236}">
                  <a16:creationId xmlns:a16="http://schemas.microsoft.com/office/drawing/2014/main" xmlns="" id="{D4A3625B-74E4-47CF-8FDF-6B26D357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794995" y="4295480"/>
              <a:ext cx="1044926" cy="453295"/>
            </a:xfrm>
            <a:prstGeom prst="rect">
              <a:avLst/>
            </a:prstGeom>
          </p:spPr>
        </p:pic>
        <p:pic>
          <p:nvPicPr>
            <p:cNvPr id="110" name="그래픽 109" descr="바코드 윤곽선">
              <a:extLst>
                <a:ext uri="{FF2B5EF4-FFF2-40B4-BE49-F238E27FC236}">
                  <a16:creationId xmlns:a16="http://schemas.microsoft.com/office/drawing/2014/main" xmlns="" id="{6D3730B2-0AC9-4348-963D-888EA05F2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18216" y="4292275"/>
              <a:ext cx="1044926" cy="453295"/>
            </a:xfrm>
            <a:prstGeom prst="rect">
              <a:avLst/>
            </a:prstGeom>
          </p:spPr>
        </p:pic>
        <p:pic>
          <p:nvPicPr>
            <p:cNvPr id="111" name="그래픽 110" descr="바코드 윤곽선">
              <a:extLst>
                <a:ext uri="{FF2B5EF4-FFF2-40B4-BE49-F238E27FC236}">
                  <a16:creationId xmlns:a16="http://schemas.microsoft.com/office/drawing/2014/main" xmlns="" id="{49292B7C-1673-4D6D-ADAB-B79A2BE3F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54764" y="4301902"/>
              <a:ext cx="1044926" cy="453295"/>
            </a:xfrm>
            <a:prstGeom prst="rect">
              <a:avLst/>
            </a:prstGeom>
          </p:spPr>
        </p:pic>
        <p:pic>
          <p:nvPicPr>
            <p:cNvPr id="112" name="그래픽 111" descr="바코드 윤곽선">
              <a:extLst>
                <a:ext uri="{FF2B5EF4-FFF2-40B4-BE49-F238E27FC236}">
                  <a16:creationId xmlns:a16="http://schemas.microsoft.com/office/drawing/2014/main" xmlns="" id="{C7E3B175-1B27-4A68-A37D-B2633184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24671" y="5647920"/>
              <a:ext cx="1044926" cy="453295"/>
            </a:xfrm>
            <a:prstGeom prst="rect">
              <a:avLst/>
            </a:prstGeom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xmlns="" id="{8A405B4C-BC92-42E1-B26F-DD94BA742B6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637" y="4350036"/>
              <a:ext cx="0" cy="1776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77462ED-7B00-4DE2-949B-3665EE728AC7}"/>
              </a:ext>
            </a:extLst>
          </p:cNvPr>
          <p:cNvGrpSpPr/>
          <p:nvPr/>
        </p:nvGrpSpPr>
        <p:grpSpPr>
          <a:xfrm>
            <a:off x="-709761" y="4641987"/>
            <a:ext cx="5852741" cy="1870175"/>
            <a:chOff x="636675" y="4292275"/>
            <a:chExt cx="5852741" cy="1870175"/>
          </a:xfrm>
        </p:grpSpPr>
        <p:sp>
          <p:nvSpPr>
            <p:cNvPr id="3" name="순서도: 카드 2">
              <a:extLst>
                <a:ext uri="{FF2B5EF4-FFF2-40B4-BE49-F238E27FC236}">
                  <a16:creationId xmlns:a16="http://schemas.microsoft.com/office/drawing/2014/main" xmlns="" id="{99524371-F712-4767-BFB3-DA55A8A5070D}"/>
                </a:ext>
              </a:extLst>
            </p:cNvPr>
            <p:cNvSpPr/>
            <p:nvPr/>
          </p:nvSpPr>
          <p:spPr>
            <a:xfrm>
              <a:off x="652371" y="4350444"/>
              <a:ext cx="5837045" cy="1812006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87022DC7-D9BC-4BEA-ADAE-76980DF2DF92}"/>
                </a:ext>
              </a:extLst>
            </p:cNvPr>
            <p:cNvSpPr/>
            <p:nvPr/>
          </p:nvSpPr>
          <p:spPr>
            <a:xfrm>
              <a:off x="636675" y="4680847"/>
              <a:ext cx="5837045" cy="3698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래픽 4" descr="바코드 윤곽선">
              <a:extLst>
                <a:ext uri="{FF2B5EF4-FFF2-40B4-BE49-F238E27FC236}">
                  <a16:creationId xmlns:a16="http://schemas.microsoft.com/office/drawing/2014/main" xmlns="" id="{0D4BEDEB-A6F0-4A8B-A59D-C9277CDE7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794995" y="4295480"/>
              <a:ext cx="1044926" cy="453295"/>
            </a:xfrm>
            <a:prstGeom prst="rect">
              <a:avLst/>
            </a:prstGeom>
          </p:spPr>
        </p:pic>
        <p:pic>
          <p:nvPicPr>
            <p:cNvPr id="6" name="그래픽 5" descr="바코드 윤곽선">
              <a:extLst>
                <a:ext uri="{FF2B5EF4-FFF2-40B4-BE49-F238E27FC236}">
                  <a16:creationId xmlns:a16="http://schemas.microsoft.com/office/drawing/2014/main" xmlns="" id="{3A0FB38A-39A0-4040-80C7-408E55B4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18216" y="4292275"/>
              <a:ext cx="1044926" cy="453295"/>
            </a:xfrm>
            <a:prstGeom prst="rect">
              <a:avLst/>
            </a:prstGeom>
          </p:spPr>
        </p:pic>
        <p:pic>
          <p:nvPicPr>
            <p:cNvPr id="7" name="그래픽 6" descr="바코드 윤곽선">
              <a:extLst>
                <a:ext uri="{FF2B5EF4-FFF2-40B4-BE49-F238E27FC236}">
                  <a16:creationId xmlns:a16="http://schemas.microsoft.com/office/drawing/2014/main" xmlns="" id="{27FE3285-77A4-4BCB-A06E-80D9C9160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54764" y="4301902"/>
              <a:ext cx="1044926" cy="453295"/>
            </a:xfrm>
            <a:prstGeom prst="rect">
              <a:avLst/>
            </a:prstGeom>
          </p:spPr>
        </p:pic>
        <p:pic>
          <p:nvPicPr>
            <p:cNvPr id="8" name="그래픽 7" descr="바코드 윤곽선">
              <a:extLst>
                <a:ext uri="{FF2B5EF4-FFF2-40B4-BE49-F238E27FC236}">
                  <a16:creationId xmlns:a16="http://schemas.microsoft.com/office/drawing/2014/main" xmlns="" id="{696D304A-EF51-46C9-B6EE-29823E706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24671" y="5647920"/>
              <a:ext cx="1044926" cy="453295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BDF5E3FD-F074-49B7-B157-A340E0396563}"/>
                </a:ext>
              </a:extLst>
            </p:cNvPr>
            <p:cNvCxnSpPr>
              <a:cxnSpLocks/>
            </p:cNvCxnSpPr>
            <p:nvPr/>
          </p:nvCxnSpPr>
          <p:spPr>
            <a:xfrm>
              <a:off x="4695637" y="4350036"/>
              <a:ext cx="0" cy="1776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6EC5046-F4BC-4E2F-902B-6DD269667854}"/>
              </a:ext>
            </a:extLst>
          </p:cNvPr>
          <p:cNvGrpSpPr/>
          <p:nvPr/>
        </p:nvGrpSpPr>
        <p:grpSpPr>
          <a:xfrm rot="19750084">
            <a:off x="6769811" y="4219680"/>
            <a:ext cx="5842615" cy="1870175"/>
            <a:chOff x="181939" y="4696948"/>
            <a:chExt cx="5842615" cy="1870175"/>
          </a:xfrm>
        </p:grpSpPr>
        <p:sp>
          <p:nvSpPr>
            <p:cNvPr id="19" name="순서도: 카드 18">
              <a:extLst>
                <a:ext uri="{FF2B5EF4-FFF2-40B4-BE49-F238E27FC236}">
                  <a16:creationId xmlns:a16="http://schemas.microsoft.com/office/drawing/2014/main" xmlns="" id="{D4875D71-5865-4887-BA77-C981B4CF4663}"/>
                </a:ext>
              </a:extLst>
            </p:cNvPr>
            <p:cNvSpPr/>
            <p:nvPr/>
          </p:nvSpPr>
          <p:spPr>
            <a:xfrm>
              <a:off x="181939" y="4755117"/>
              <a:ext cx="5837045" cy="1812006"/>
            </a:xfrm>
            <a:prstGeom prst="flowChartPunchedCar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52376440-4FD3-4A5C-AC5B-78787716508F}"/>
                </a:ext>
              </a:extLst>
            </p:cNvPr>
            <p:cNvSpPr/>
            <p:nvPr/>
          </p:nvSpPr>
          <p:spPr>
            <a:xfrm>
              <a:off x="187509" y="5128052"/>
              <a:ext cx="5837045" cy="3698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래픽 20" descr="바코드 윤곽선">
              <a:extLst>
                <a:ext uri="{FF2B5EF4-FFF2-40B4-BE49-F238E27FC236}">
                  <a16:creationId xmlns:a16="http://schemas.microsoft.com/office/drawing/2014/main" xmlns="" id="{3CA2CB45-0BB6-40B4-B2E2-E7010BE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24563" y="4700153"/>
              <a:ext cx="1044926" cy="453295"/>
            </a:xfrm>
            <a:prstGeom prst="rect">
              <a:avLst/>
            </a:prstGeom>
          </p:spPr>
        </p:pic>
        <p:pic>
          <p:nvPicPr>
            <p:cNvPr id="22" name="그래픽 21" descr="바코드 윤곽선">
              <a:extLst>
                <a:ext uri="{FF2B5EF4-FFF2-40B4-BE49-F238E27FC236}">
                  <a16:creationId xmlns:a16="http://schemas.microsoft.com/office/drawing/2014/main" xmlns="" id="{6F5E0129-DA30-4F5E-8DEA-3D247E656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47784" y="4696948"/>
              <a:ext cx="1044926" cy="453295"/>
            </a:xfrm>
            <a:prstGeom prst="rect">
              <a:avLst/>
            </a:prstGeom>
          </p:spPr>
        </p:pic>
        <p:pic>
          <p:nvPicPr>
            <p:cNvPr id="23" name="그래픽 22" descr="바코드 윤곽선">
              <a:extLst>
                <a:ext uri="{FF2B5EF4-FFF2-40B4-BE49-F238E27FC236}">
                  <a16:creationId xmlns:a16="http://schemas.microsoft.com/office/drawing/2014/main" xmlns="" id="{DD381CBA-BB83-4CE9-946C-4556FFE71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84332" y="4706575"/>
              <a:ext cx="1044926" cy="453295"/>
            </a:xfrm>
            <a:prstGeom prst="rect">
              <a:avLst/>
            </a:prstGeom>
          </p:spPr>
        </p:pic>
        <p:pic>
          <p:nvPicPr>
            <p:cNvPr id="24" name="그래픽 23" descr="바코드 윤곽선">
              <a:extLst>
                <a:ext uri="{FF2B5EF4-FFF2-40B4-BE49-F238E27FC236}">
                  <a16:creationId xmlns:a16="http://schemas.microsoft.com/office/drawing/2014/main" xmlns="" id="{3D8D174E-D338-48E7-A18A-7F57F000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54239" y="6052593"/>
              <a:ext cx="1044926" cy="453295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DA4128F3-A4F0-4990-A682-21691C7757CB}"/>
                </a:ext>
              </a:extLst>
            </p:cNvPr>
            <p:cNvCxnSpPr>
              <a:cxnSpLocks/>
            </p:cNvCxnSpPr>
            <p:nvPr/>
          </p:nvCxnSpPr>
          <p:spPr>
            <a:xfrm>
              <a:off x="4225205" y="4754709"/>
              <a:ext cx="0" cy="1776146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B9878E8C-200A-43B9-B4F6-7737D97C884D}"/>
              </a:ext>
            </a:extLst>
          </p:cNvPr>
          <p:cNvGrpSpPr/>
          <p:nvPr/>
        </p:nvGrpSpPr>
        <p:grpSpPr>
          <a:xfrm>
            <a:off x="-381117" y="94451"/>
            <a:ext cx="5852741" cy="1870175"/>
            <a:chOff x="636675" y="4292275"/>
            <a:chExt cx="5852741" cy="1870175"/>
          </a:xfrm>
        </p:grpSpPr>
        <p:sp>
          <p:nvSpPr>
            <p:cNvPr id="27" name="순서도: 카드 26">
              <a:extLst>
                <a:ext uri="{FF2B5EF4-FFF2-40B4-BE49-F238E27FC236}">
                  <a16:creationId xmlns:a16="http://schemas.microsoft.com/office/drawing/2014/main" xmlns="" id="{FC02EE53-CABF-4814-BC26-6D65AAAC6165}"/>
                </a:ext>
              </a:extLst>
            </p:cNvPr>
            <p:cNvSpPr/>
            <p:nvPr/>
          </p:nvSpPr>
          <p:spPr>
            <a:xfrm>
              <a:off x="652371" y="4350444"/>
              <a:ext cx="5837045" cy="1812006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FF360DE-CD17-43FC-9B02-62126888C2C6}"/>
                </a:ext>
              </a:extLst>
            </p:cNvPr>
            <p:cNvSpPr/>
            <p:nvPr/>
          </p:nvSpPr>
          <p:spPr>
            <a:xfrm>
              <a:off x="636675" y="4680847"/>
              <a:ext cx="5837045" cy="3698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래픽 28" descr="바코드 윤곽선">
              <a:extLst>
                <a:ext uri="{FF2B5EF4-FFF2-40B4-BE49-F238E27FC236}">
                  <a16:creationId xmlns:a16="http://schemas.microsoft.com/office/drawing/2014/main" xmlns="" id="{11A13AFD-AB21-4F49-9F1B-7BB3880C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794995" y="4295480"/>
              <a:ext cx="1044926" cy="453295"/>
            </a:xfrm>
            <a:prstGeom prst="rect">
              <a:avLst/>
            </a:prstGeom>
          </p:spPr>
        </p:pic>
        <p:pic>
          <p:nvPicPr>
            <p:cNvPr id="30" name="그래픽 29" descr="바코드 윤곽선">
              <a:extLst>
                <a:ext uri="{FF2B5EF4-FFF2-40B4-BE49-F238E27FC236}">
                  <a16:creationId xmlns:a16="http://schemas.microsoft.com/office/drawing/2014/main" xmlns="" id="{E1B44EE0-954E-4936-968C-5E138920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18216" y="4292275"/>
              <a:ext cx="1044926" cy="453295"/>
            </a:xfrm>
            <a:prstGeom prst="rect">
              <a:avLst/>
            </a:prstGeom>
          </p:spPr>
        </p:pic>
        <p:pic>
          <p:nvPicPr>
            <p:cNvPr id="31" name="그래픽 30" descr="바코드 윤곽선">
              <a:extLst>
                <a:ext uri="{FF2B5EF4-FFF2-40B4-BE49-F238E27FC236}">
                  <a16:creationId xmlns:a16="http://schemas.microsoft.com/office/drawing/2014/main" xmlns="" id="{B511F963-91D8-41BE-8A62-CA6413ECD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54764" y="4301902"/>
              <a:ext cx="1044926" cy="453295"/>
            </a:xfrm>
            <a:prstGeom prst="rect">
              <a:avLst/>
            </a:prstGeom>
          </p:spPr>
        </p:pic>
        <p:pic>
          <p:nvPicPr>
            <p:cNvPr id="32" name="그래픽 31" descr="바코드 윤곽선">
              <a:extLst>
                <a:ext uri="{FF2B5EF4-FFF2-40B4-BE49-F238E27FC236}">
                  <a16:creationId xmlns:a16="http://schemas.microsoft.com/office/drawing/2014/main" xmlns="" id="{11BC36B8-A42A-4CAC-8471-EDD1BD997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24671" y="5647920"/>
              <a:ext cx="1044926" cy="453295"/>
            </a:xfrm>
            <a:prstGeom prst="rect">
              <a:avLst/>
            </a:prstGeom>
          </p:spPr>
        </p:pic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742424C5-E25E-46BE-A82A-1373035D1502}"/>
                </a:ext>
              </a:extLst>
            </p:cNvPr>
            <p:cNvCxnSpPr>
              <a:cxnSpLocks/>
            </p:cNvCxnSpPr>
            <p:nvPr/>
          </p:nvCxnSpPr>
          <p:spPr>
            <a:xfrm>
              <a:off x="4695637" y="4350036"/>
              <a:ext cx="0" cy="1776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FFC7D1C6-8E46-477C-A15A-BE91FD5B3E44}"/>
              </a:ext>
            </a:extLst>
          </p:cNvPr>
          <p:cNvGrpSpPr/>
          <p:nvPr/>
        </p:nvGrpSpPr>
        <p:grpSpPr>
          <a:xfrm>
            <a:off x="1833457" y="640980"/>
            <a:ext cx="5852741" cy="1870175"/>
            <a:chOff x="636675" y="4292275"/>
            <a:chExt cx="5852741" cy="1870175"/>
          </a:xfrm>
        </p:grpSpPr>
        <p:sp>
          <p:nvSpPr>
            <p:cNvPr id="51" name="순서도: 카드 50">
              <a:extLst>
                <a:ext uri="{FF2B5EF4-FFF2-40B4-BE49-F238E27FC236}">
                  <a16:creationId xmlns:a16="http://schemas.microsoft.com/office/drawing/2014/main" xmlns="" id="{FF47AECD-CE97-4148-92E6-6547EEAA8D8D}"/>
                </a:ext>
              </a:extLst>
            </p:cNvPr>
            <p:cNvSpPr/>
            <p:nvPr/>
          </p:nvSpPr>
          <p:spPr>
            <a:xfrm>
              <a:off x="652371" y="4350444"/>
              <a:ext cx="5837045" cy="1812006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3E186AF0-6821-41F8-8A56-767EB161DF08}"/>
                </a:ext>
              </a:extLst>
            </p:cNvPr>
            <p:cNvSpPr/>
            <p:nvPr/>
          </p:nvSpPr>
          <p:spPr>
            <a:xfrm>
              <a:off x="636675" y="4680847"/>
              <a:ext cx="5837045" cy="3698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" name="그래픽 52" descr="바코드 윤곽선">
              <a:extLst>
                <a:ext uri="{FF2B5EF4-FFF2-40B4-BE49-F238E27FC236}">
                  <a16:creationId xmlns:a16="http://schemas.microsoft.com/office/drawing/2014/main" xmlns="" id="{B654C4DD-C045-4941-AC84-45A11ABE5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794995" y="4295480"/>
              <a:ext cx="1044926" cy="453295"/>
            </a:xfrm>
            <a:prstGeom prst="rect">
              <a:avLst/>
            </a:prstGeom>
          </p:spPr>
        </p:pic>
        <p:pic>
          <p:nvPicPr>
            <p:cNvPr id="54" name="그래픽 53" descr="바코드 윤곽선">
              <a:extLst>
                <a:ext uri="{FF2B5EF4-FFF2-40B4-BE49-F238E27FC236}">
                  <a16:creationId xmlns:a16="http://schemas.microsoft.com/office/drawing/2014/main" xmlns="" id="{0A12745E-B058-4D20-9D73-151265BA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18216" y="4292275"/>
              <a:ext cx="1044926" cy="453295"/>
            </a:xfrm>
            <a:prstGeom prst="rect">
              <a:avLst/>
            </a:prstGeom>
          </p:spPr>
        </p:pic>
        <p:pic>
          <p:nvPicPr>
            <p:cNvPr id="55" name="그래픽 54" descr="바코드 윤곽선">
              <a:extLst>
                <a:ext uri="{FF2B5EF4-FFF2-40B4-BE49-F238E27FC236}">
                  <a16:creationId xmlns:a16="http://schemas.microsoft.com/office/drawing/2014/main" xmlns="" id="{E0959C0D-F482-4756-85C5-01831011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54764" y="4301902"/>
              <a:ext cx="1044926" cy="453295"/>
            </a:xfrm>
            <a:prstGeom prst="rect">
              <a:avLst/>
            </a:prstGeom>
          </p:spPr>
        </p:pic>
        <p:pic>
          <p:nvPicPr>
            <p:cNvPr id="56" name="그래픽 55" descr="바코드 윤곽선">
              <a:extLst>
                <a:ext uri="{FF2B5EF4-FFF2-40B4-BE49-F238E27FC236}">
                  <a16:creationId xmlns:a16="http://schemas.microsoft.com/office/drawing/2014/main" xmlns="" id="{91D9A478-C754-438A-A553-1F8FF1622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24671" y="5647920"/>
              <a:ext cx="1044926" cy="453295"/>
            </a:xfrm>
            <a:prstGeom prst="rect">
              <a:avLst/>
            </a:prstGeom>
          </p:spPr>
        </p:pic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4D4FBF22-6964-4854-9E06-1D24FC1ABBC0}"/>
                </a:ext>
              </a:extLst>
            </p:cNvPr>
            <p:cNvCxnSpPr>
              <a:cxnSpLocks/>
            </p:cNvCxnSpPr>
            <p:nvPr/>
          </p:nvCxnSpPr>
          <p:spPr>
            <a:xfrm>
              <a:off x="4695637" y="4350036"/>
              <a:ext cx="0" cy="1776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77A89445-0C2A-4FB6-8CC0-9EA3F01443BC}"/>
              </a:ext>
            </a:extLst>
          </p:cNvPr>
          <p:cNvGrpSpPr/>
          <p:nvPr/>
        </p:nvGrpSpPr>
        <p:grpSpPr>
          <a:xfrm rot="282213">
            <a:off x="208017" y="980083"/>
            <a:ext cx="5853248" cy="1870175"/>
            <a:chOff x="189786" y="2462794"/>
            <a:chExt cx="5853248" cy="1870175"/>
          </a:xfrm>
        </p:grpSpPr>
        <p:sp>
          <p:nvSpPr>
            <p:cNvPr id="35" name="순서도: 카드 34">
              <a:extLst>
                <a:ext uri="{FF2B5EF4-FFF2-40B4-BE49-F238E27FC236}">
                  <a16:creationId xmlns:a16="http://schemas.microsoft.com/office/drawing/2014/main" xmlns="" id="{3220D7E6-5911-48E1-AE74-F3415B09ACB1}"/>
                </a:ext>
              </a:extLst>
            </p:cNvPr>
            <p:cNvSpPr/>
            <p:nvPr/>
          </p:nvSpPr>
          <p:spPr>
            <a:xfrm>
              <a:off x="189786" y="2520963"/>
              <a:ext cx="5837045" cy="1812006"/>
            </a:xfrm>
            <a:prstGeom prst="flowChartPunchedCar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E7D7BEAD-372A-4DAD-B593-575008A31526}"/>
                </a:ext>
              </a:extLst>
            </p:cNvPr>
            <p:cNvSpPr/>
            <p:nvPr/>
          </p:nvSpPr>
          <p:spPr>
            <a:xfrm>
              <a:off x="205989" y="2893898"/>
              <a:ext cx="5837045" cy="3698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36" descr="바코드 윤곽선">
              <a:extLst>
                <a:ext uri="{FF2B5EF4-FFF2-40B4-BE49-F238E27FC236}">
                  <a16:creationId xmlns:a16="http://schemas.microsoft.com/office/drawing/2014/main" xmlns="" id="{AD9748FD-0388-4BDC-820D-73549232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32410" y="2465999"/>
              <a:ext cx="1044926" cy="453295"/>
            </a:xfrm>
            <a:prstGeom prst="rect">
              <a:avLst/>
            </a:prstGeom>
          </p:spPr>
        </p:pic>
        <p:pic>
          <p:nvPicPr>
            <p:cNvPr id="38" name="그래픽 37" descr="바코드 윤곽선">
              <a:extLst>
                <a:ext uri="{FF2B5EF4-FFF2-40B4-BE49-F238E27FC236}">
                  <a16:creationId xmlns:a16="http://schemas.microsoft.com/office/drawing/2014/main" xmlns="" id="{1BE3E850-A270-4710-8F8B-FAF8D275B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55631" y="2462794"/>
              <a:ext cx="1044926" cy="453295"/>
            </a:xfrm>
            <a:prstGeom prst="rect">
              <a:avLst/>
            </a:prstGeom>
          </p:spPr>
        </p:pic>
        <p:pic>
          <p:nvPicPr>
            <p:cNvPr id="39" name="그래픽 38" descr="바코드 윤곽선">
              <a:extLst>
                <a:ext uri="{FF2B5EF4-FFF2-40B4-BE49-F238E27FC236}">
                  <a16:creationId xmlns:a16="http://schemas.microsoft.com/office/drawing/2014/main" xmlns="" id="{9F4CCB20-B5E9-4C22-B33A-2F39E0B9E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92179" y="2472421"/>
              <a:ext cx="1044926" cy="453295"/>
            </a:xfrm>
            <a:prstGeom prst="rect">
              <a:avLst/>
            </a:prstGeom>
          </p:spPr>
        </p:pic>
        <p:pic>
          <p:nvPicPr>
            <p:cNvPr id="40" name="그래픽 39" descr="바코드 윤곽선">
              <a:extLst>
                <a:ext uri="{FF2B5EF4-FFF2-40B4-BE49-F238E27FC236}">
                  <a16:creationId xmlns:a16="http://schemas.microsoft.com/office/drawing/2014/main" xmlns="" id="{DA761FFB-D1F4-4A86-A413-AB953C608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62086" y="3818439"/>
              <a:ext cx="1044926" cy="453295"/>
            </a:xfrm>
            <a:prstGeom prst="rect">
              <a:avLst/>
            </a:prstGeom>
          </p:spPr>
        </p:pic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xmlns="" id="{AF32C424-055D-4041-96D8-E8F417B92F7B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52" y="2520555"/>
              <a:ext cx="0" cy="177614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A691BCE2-F073-403B-95E2-0F47613F3FA2}"/>
              </a:ext>
            </a:extLst>
          </p:cNvPr>
          <p:cNvGrpSpPr/>
          <p:nvPr/>
        </p:nvGrpSpPr>
        <p:grpSpPr>
          <a:xfrm rot="19750084">
            <a:off x="1748157" y="868492"/>
            <a:ext cx="5842615" cy="1870175"/>
            <a:chOff x="181939" y="4696948"/>
            <a:chExt cx="5842615" cy="1870175"/>
          </a:xfrm>
        </p:grpSpPr>
        <p:sp>
          <p:nvSpPr>
            <p:cNvPr id="43" name="순서도: 카드 42">
              <a:extLst>
                <a:ext uri="{FF2B5EF4-FFF2-40B4-BE49-F238E27FC236}">
                  <a16:creationId xmlns:a16="http://schemas.microsoft.com/office/drawing/2014/main" xmlns="" id="{CCD99348-2CD7-4A01-8B2A-B9074D408E22}"/>
                </a:ext>
              </a:extLst>
            </p:cNvPr>
            <p:cNvSpPr/>
            <p:nvPr/>
          </p:nvSpPr>
          <p:spPr>
            <a:xfrm>
              <a:off x="181939" y="4755117"/>
              <a:ext cx="5837045" cy="1812006"/>
            </a:xfrm>
            <a:prstGeom prst="flowChartPunchedCar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A308D226-5EC0-4FCA-A4EC-1182B71C585D}"/>
                </a:ext>
              </a:extLst>
            </p:cNvPr>
            <p:cNvSpPr/>
            <p:nvPr/>
          </p:nvSpPr>
          <p:spPr>
            <a:xfrm>
              <a:off x="187509" y="5128052"/>
              <a:ext cx="5837045" cy="3698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바코드 윤곽선">
              <a:extLst>
                <a:ext uri="{FF2B5EF4-FFF2-40B4-BE49-F238E27FC236}">
                  <a16:creationId xmlns:a16="http://schemas.microsoft.com/office/drawing/2014/main" xmlns="" id="{3B63731E-838A-4529-9356-4FD78979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24563" y="4700153"/>
              <a:ext cx="1044926" cy="453295"/>
            </a:xfrm>
            <a:prstGeom prst="rect">
              <a:avLst/>
            </a:prstGeom>
          </p:spPr>
        </p:pic>
        <p:pic>
          <p:nvPicPr>
            <p:cNvPr id="46" name="그래픽 45" descr="바코드 윤곽선">
              <a:extLst>
                <a:ext uri="{FF2B5EF4-FFF2-40B4-BE49-F238E27FC236}">
                  <a16:creationId xmlns:a16="http://schemas.microsoft.com/office/drawing/2014/main" xmlns="" id="{8667B849-00DD-4917-AC4E-3EBFB8A63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47784" y="4696948"/>
              <a:ext cx="1044926" cy="453295"/>
            </a:xfrm>
            <a:prstGeom prst="rect">
              <a:avLst/>
            </a:prstGeom>
          </p:spPr>
        </p:pic>
        <p:pic>
          <p:nvPicPr>
            <p:cNvPr id="47" name="그래픽 46" descr="바코드 윤곽선">
              <a:extLst>
                <a:ext uri="{FF2B5EF4-FFF2-40B4-BE49-F238E27FC236}">
                  <a16:creationId xmlns:a16="http://schemas.microsoft.com/office/drawing/2014/main" xmlns="" id="{517FEEFC-D847-4659-A754-24F935E2A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84332" y="4706575"/>
              <a:ext cx="1044926" cy="453295"/>
            </a:xfrm>
            <a:prstGeom prst="rect">
              <a:avLst/>
            </a:prstGeom>
          </p:spPr>
        </p:pic>
        <p:pic>
          <p:nvPicPr>
            <p:cNvPr id="48" name="그래픽 47" descr="바코드 윤곽선">
              <a:extLst>
                <a:ext uri="{FF2B5EF4-FFF2-40B4-BE49-F238E27FC236}">
                  <a16:creationId xmlns:a16="http://schemas.microsoft.com/office/drawing/2014/main" xmlns="" id="{69DB9F9F-B660-40D9-95DE-BD587207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54239" y="6052593"/>
              <a:ext cx="1044926" cy="453295"/>
            </a:xfrm>
            <a:prstGeom prst="rect">
              <a:avLst/>
            </a:prstGeom>
          </p:spPr>
        </p:pic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D9D9E5B6-3E9E-4DD5-8A9E-A9BC0B733B87}"/>
                </a:ext>
              </a:extLst>
            </p:cNvPr>
            <p:cNvCxnSpPr>
              <a:cxnSpLocks/>
            </p:cNvCxnSpPr>
            <p:nvPr/>
          </p:nvCxnSpPr>
          <p:spPr>
            <a:xfrm>
              <a:off x="4225205" y="4754709"/>
              <a:ext cx="0" cy="1776146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FAF138C9-CADF-4690-A33C-F93426C4F522}"/>
              </a:ext>
            </a:extLst>
          </p:cNvPr>
          <p:cNvGrpSpPr/>
          <p:nvPr/>
        </p:nvGrpSpPr>
        <p:grpSpPr>
          <a:xfrm rot="1371735">
            <a:off x="7335223" y="-185046"/>
            <a:ext cx="5853248" cy="1870175"/>
            <a:chOff x="189786" y="2462794"/>
            <a:chExt cx="5853248" cy="1870175"/>
          </a:xfrm>
        </p:grpSpPr>
        <p:sp>
          <p:nvSpPr>
            <p:cNvPr id="59" name="순서도: 카드 58">
              <a:extLst>
                <a:ext uri="{FF2B5EF4-FFF2-40B4-BE49-F238E27FC236}">
                  <a16:creationId xmlns:a16="http://schemas.microsoft.com/office/drawing/2014/main" xmlns="" id="{EB040781-65A6-4553-87DB-A5C16FAD9C07}"/>
                </a:ext>
              </a:extLst>
            </p:cNvPr>
            <p:cNvSpPr/>
            <p:nvPr/>
          </p:nvSpPr>
          <p:spPr>
            <a:xfrm>
              <a:off x="189786" y="2520963"/>
              <a:ext cx="5837045" cy="1812006"/>
            </a:xfrm>
            <a:prstGeom prst="flowChartPunchedCar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019B3E31-E6D7-4063-9C6A-F20F1B2A73D1}"/>
                </a:ext>
              </a:extLst>
            </p:cNvPr>
            <p:cNvSpPr/>
            <p:nvPr/>
          </p:nvSpPr>
          <p:spPr>
            <a:xfrm>
              <a:off x="205989" y="2893898"/>
              <a:ext cx="5837045" cy="3698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래픽 60" descr="바코드 윤곽선">
              <a:extLst>
                <a:ext uri="{FF2B5EF4-FFF2-40B4-BE49-F238E27FC236}">
                  <a16:creationId xmlns:a16="http://schemas.microsoft.com/office/drawing/2014/main" xmlns="" id="{2041C932-72FC-4729-AC45-2B83F6B6A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32410" y="2465999"/>
              <a:ext cx="1044926" cy="453295"/>
            </a:xfrm>
            <a:prstGeom prst="rect">
              <a:avLst/>
            </a:prstGeom>
          </p:spPr>
        </p:pic>
        <p:pic>
          <p:nvPicPr>
            <p:cNvPr id="62" name="그래픽 61" descr="바코드 윤곽선">
              <a:extLst>
                <a:ext uri="{FF2B5EF4-FFF2-40B4-BE49-F238E27FC236}">
                  <a16:creationId xmlns:a16="http://schemas.microsoft.com/office/drawing/2014/main" xmlns="" id="{03153B72-975C-4C71-A99B-65C1EC93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55631" y="2462794"/>
              <a:ext cx="1044926" cy="453295"/>
            </a:xfrm>
            <a:prstGeom prst="rect">
              <a:avLst/>
            </a:prstGeom>
          </p:spPr>
        </p:pic>
        <p:pic>
          <p:nvPicPr>
            <p:cNvPr id="63" name="그래픽 62" descr="바코드 윤곽선">
              <a:extLst>
                <a:ext uri="{FF2B5EF4-FFF2-40B4-BE49-F238E27FC236}">
                  <a16:creationId xmlns:a16="http://schemas.microsoft.com/office/drawing/2014/main" xmlns="" id="{01517DC4-6254-4D04-BCB6-45861637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92179" y="2472421"/>
              <a:ext cx="1044926" cy="453295"/>
            </a:xfrm>
            <a:prstGeom prst="rect">
              <a:avLst/>
            </a:prstGeom>
          </p:spPr>
        </p:pic>
        <p:pic>
          <p:nvPicPr>
            <p:cNvPr id="64" name="그래픽 63" descr="바코드 윤곽선">
              <a:extLst>
                <a:ext uri="{FF2B5EF4-FFF2-40B4-BE49-F238E27FC236}">
                  <a16:creationId xmlns:a16="http://schemas.microsoft.com/office/drawing/2014/main" xmlns="" id="{723FED6E-722B-42E4-AC13-18AA48B9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62086" y="3818439"/>
              <a:ext cx="1044926" cy="453295"/>
            </a:xfrm>
            <a:prstGeom prst="rect">
              <a:avLst/>
            </a:prstGeom>
          </p:spPr>
        </p:pic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479C89DA-7D17-48FB-BC24-12DE23EDFAEC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52" y="2520555"/>
              <a:ext cx="0" cy="177614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5D96AB4-D0EF-4BEA-956E-19D47376B41A}"/>
              </a:ext>
            </a:extLst>
          </p:cNvPr>
          <p:cNvGrpSpPr/>
          <p:nvPr/>
        </p:nvGrpSpPr>
        <p:grpSpPr>
          <a:xfrm rot="282213">
            <a:off x="2424323" y="5002647"/>
            <a:ext cx="5853248" cy="1870175"/>
            <a:chOff x="189786" y="2462794"/>
            <a:chExt cx="5853248" cy="1870175"/>
          </a:xfrm>
        </p:grpSpPr>
        <p:sp>
          <p:nvSpPr>
            <p:cNvPr id="11" name="순서도: 카드 10">
              <a:extLst>
                <a:ext uri="{FF2B5EF4-FFF2-40B4-BE49-F238E27FC236}">
                  <a16:creationId xmlns:a16="http://schemas.microsoft.com/office/drawing/2014/main" xmlns="" id="{3193044C-90CB-4BFD-82BE-57D7384ACE41}"/>
                </a:ext>
              </a:extLst>
            </p:cNvPr>
            <p:cNvSpPr/>
            <p:nvPr/>
          </p:nvSpPr>
          <p:spPr>
            <a:xfrm>
              <a:off x="189786" y="2520963"/>
              <a:ext cx="5837045" cy="1812006"/>
            </a:xfrm>
            <a:prstGeom prst="flowChartPunchedCar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EA7CC6B8-F56A-4430-9DDC-825CFAF9B38E}"/>
                </a:ext>
              </a:extLst>
            </p:cNvPr>
            <p:cNvSpPr/>
            <p:nvPr/>
          </p:nvSpPr>
          <p:spPr>
            <a:xfrm>
              <a:off x="205989" y="2893898"/>
              <a:ext cx="5837045" cy="3698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2" descr="바코드 윤곽선">
              <a:extLst>
                <a:ext uri="{FF2B5EF4-FFF2-40B4-BE49-F238E27FC236}">
                  <a16:creationId xmlns:a16="http://schemas.microsoft.com/office/drawing/2014/main" xmlns="" id="{8B83C477-0756-49AF-A3F8-9DDCB66D1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32410" y="2465999"/>
              <a:ext cx="1044926" cy="453295"/>
            </a:xfrm>
            <a:prstGeom prst="rect">
              <a:avLst/>
            </a:prstGeom>
          </p:spPr>
        </p:pic>
        <p:pic>
          <p:nvPicPr>
            <p:cNvPr id="14" name="그래픽 13" descr="바코드 윤곽선">
              <a:extLst>
                <a:ext uri="{FF2B5EF4-FFF2-40B4-BE49-F238E27FC236}">
                  <a16:creationId xmlns:a16="http://schemas.microsoft.com/office/drawing/2014/main" xmlns="" id="{9579EA91-BE95-42F1-8400-6C0A9C5FA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55631" y="2462794"/>
              <a:ext cx="1044926" cy="453295"/>
            </a:xfrm>
            <a:prstGeom prst="rect">
              <a:avLst/>
            </a:prstGeom>
          </p:spPr>
        </p:pic>
        <p:pic>
          <p:nvPicPr>
            <p:cNvPr id="15" name="그래픽 14" descr="바코드 윤곽선">
              <a:extLst>
                <a:ext uri="{FF2B5EF4-FFF2-40B4-BE49-F238E27FC236}">
                  <a16:creationId xmlns:a16="http://schemas.microsoft.com/office/drawing/2014/main" xmlns="" id="{34F3958E-9EA5-4A02-A4C7-2D67CED8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92179" y="2472421"/>
              <a:ext cx="1044926" cy="453295"/>
            </a:xfrm>
            <a:prstGeom prst="rect">
              <a:avLst/>
            </a:prstGeom>
          </p:spPr>
        </p:pic>
        <p:pic>
          <p:nvPicPr>
            <p:cNvPr id="16" name="그래픽 15" descr="바코드 윤곽선">
              <a:extLst>
                <a:ext uri="{FF2B5EF4-FFF2-40B4-BE49-F238E27FC236}">
                  <a16:creationId xmlns:a16="http://schemas.microsoft.com/office/drawing/2014/main" xmlns="" id="{B262A503-5FA5-48ED-A76C-4E27AF9E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62086" y="3818439"/>
              <a:ext cx="1044926" cy="453295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B7DE9966-034F-4D20-A059-940881BA75BE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52" y="2520555"/>
              <a:ext cx="0" cy="177614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F645E54E-95E7-4185-8BD4-2C5C46953C7C}"/>
              </a:ext>
            </a:extLst>
          </p:cNvPr>
          <p:cNvGrpSpPr/>
          <p:nvPr/>
        </p:nvGrpSpPr>
        <p:grpSpPr>
          <a:xfrm rot="1371735">
            <a:off x="6538225" y="858418"/>
            <a:ext cx="5853248" cy="1870175"/>
            <a:chOff x="189786" y="2462794"/>
            <a:chExt cx="5853248" cy="1870175"/>
          </a:xfrm>
        </p:grpSpPr>
        <p:sp>
          <p:nvSpPr>
            <p:cNvPr id="67" name="순서도: 카드 66">
              <a:extLst>
                <a:ext uri="{FF2B5EF4-FFF2-40B4-BE49-F238E27FC236}">
                  <a16:creationId xmlns:a16="http://schemas.microsoft.com/office/drawing/2014/main" xmlns="" id="{693E5B5A-0A17-4D74-9DE9-02C2AD4B9B35}"/>
                </a:ext>
              </a:extLst>
            </p:cNvPr>
            <p:cNvSpPr/>
            <p:nvPr/>
          </p:nvSpPr>
          <p:spPr>
            <a:xfrm>
              <a:off x="189786" y="2520963"/>
              <a:ext cx="5837045" cy="1812006"/>
            </a:xfrm>
            <a:prstGeom prst="flowChartPunchedCar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84277F03-FF27-46E7-BBE1-8082BFD1054C}"/>
                </a:ext>
              </a:extLst>
            </p:cNvPr>
            <p:cNvSpPr/>
            <p:nvPr/>
          </p:nvSpPr>
          <p:spPr>
            <a:xfrm>
              <a:off x="205989" y="2893898"/>
              <a:ext cx="5837045" cy="3698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래픽 68" descr="바코드 윤곽선">
              <a:extLst>
                <a:ext uri="{FF2B5EF4-FFF2-40B4-BE49-F238E27FC236}">
                  <a16:creationId xmlns:a16="http://schemas.microsoft.com/office/drawing/2014/main" xmlns="" id="{768B6EA5-4B93-468F-A4D1-D908FF5B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32410" y="2465999"/>
              <a:ext cx="1044926" cy="453295"/>
            </a:xfrm>
            <a:prstGeom prst="rect">
              <a:avLst/>
            </a:prstGeom>
          </p:spPr>
        </p:pic>
        <p:pic>
          <p:nvPicPr>
            <p:cNvPr id="70" name="그래픽 69" descr="바코드 윤곽선">
              <a:extLst>
                <a:ext uri="{FF2B5EF4-FFF2-40B4-BE49-F238E27FC236}">
                  <a16:creationId xmlns:a16="http://schemas.microsoft.com/office/drawing/2014/main" xmlns="" id="{06489FFA-2329-470A-A6FF-16955049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55631" y="2462794"/>
              <a:ext cx="1044926" cy="453295"/>
            </a:xfrm>
            <a:prstGeom prst="rect">
              <a:avLst/>
            </a:prstGeom>
          </p:spPr>
        </p:pic>
        <p:pic>
          <p:nvPicPr>
            <p:cNvPr id="71" name="그래픽 70" descr="바코드 윤곽선">
              <a:extLst>
                <a:ext uri="{FF2B5EF4-FFF2-40B4-BE49-F238E27FC236}">
                  <a16:creationId xmlns:a16="http://schemas.microsoft.com/office/drawing/2014/main" xmlns="" id="{D33D2E40-AC37-46E3-8ACE-D22E007E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92179" y="2472421"/>
              <a:ext cx="1044926" cy="453295"/>
            </a:xfrm>
            <a:prstGeom prst="rect">
              <a:avLst/>
            </a:prstGeom>
          </p:spPr>
        </p:pic>
        <p:pic>
          <p:nvPicPr>
            <p:cNvPr id="72" name="그래픽 71" descr="바코드 윤곽선">
              <a:extLst>
                <a:ext uri="{FF2B5EF4-FFF2-40B4-BE49-F238E27FC236}">
                  <a16:creationId xmlns:a16="http://schemas.microsoft.com/office/drawing/2014/main" xmlns="" id="{485421ED-3E54-4BD1-A57A-7D8C4DE73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62086" y="3818439"/>
              <a:ext cx="1044926" cy="453295"/>
            </a:xfrm>
            <a:prstGeom prst="rect">
              <a:avLst/>
            </a:prstGeom>
          </p:spPr>
        </p:pic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7B57F6DF-C41A-4B2B-9891-382AC8A49631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52" y="2520555"/>
              <a:ext cx="0" cy="177614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AD0108CE-2863-4288-80D4-EF638AFD92D7}"/>
              </a:ext>
            </a:extLst>
          </p:cNvPr>
          <p:cNvGrpSpPr/>
          <p:nvPr/>
        </p:nvGrpSpPr>
        <p:grpSpPr>
          <a:xfrm rot="1371735">
            <a:off x="-521599" y="3077023"/>
            <a:ext cx="5853248" cy="1870175"/>
            <a:chOff x="189786" y="2462794"/>
            <a:chExt cx="5853248" cy="1870175"/>
          </a:xfrm>
        </p:grpSpPr>
        <p:sp>
          <p:nvSpPr>
            <p:cNvPr id="75" name="순서도: 카드 74">
              <a:extLst>
                <a:ext uri="{FF2B5EF4-FFF2-40B4-BE49-F238E27FC236}">
                  <a16:creationId xmlns:a16="http://schemas.microsoft.com/office/drawing/2014/main" xmlns="" id="{35C0511E-CE68-41D0-B369-ACD5703CA3AC}"/>
                </a:ext>
              </a:extLst>
            </p:cNvPr>
            <p:cNvSpPr/>
            <p:nvPr/>
          </p:nvSpPr>
          <p:spPr>
            <a:xfrm>
              <a:off x="189786" y="2520963"/>
              <a:ext cx="5837045" cy="1812006"/>
            </a:xfrm>
            <a:prstGeom prst="flowChartPunchedCard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26DF5B35-62A6-4906-9782-0C0AACE495BB}"/>
                </a:ext>
              </a:extLst>
            </p:cNvPr>
            <p:cNvSpPr/>
            <p:nvPr/>
          </p:nvSpPr>
          <p:spPr>
            <a:xfrm>
              <a:off x="205989" y="2893898"/>
              <a:ext cx="5837045" cy="3698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래픽 76" descr="바코드 윤곽선">
              <a:extLst>
                <a:ext uri="{FF2B5EF4-FFF2-40B4-BE49-F238E27FC236}">
                  <a16:creationId xmlns:a16="http://schemas.microsoft.com/office/drawing/2014/main" xmlns="" id="{D78DFFD6-1007-4B95-A241-CEB913D52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32410" y="2465999"/>
              <a:ext cx="1044926" cy="453295"/>
            </a:xfrm>
            <a:prstGeom prst="rect">
              <a:avLst/>
            </a:prstGeom>
          </p:spPr>
        </p:pic>
        <p:pic>
          <p:nvPicPr>
            <p:cNvPr id="78" name="그래픽 77" descr="바코드 윤곽선">
              <a:extLst>
                <a:ext uri="{FF2B5EF4-FFF2-40B4-BE49-F238E27FC236}">
                  <a16:creationId xmlns:a16="http://schemas.microsoft.com/office/drawing/2014/main" xmlns="" id="{C0C66FD4-8463-43C1-95CA-C3D3EC736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55631" y="2462794"/>
              <a:ext cx="1044926" cy="453295"/>
            </a:xfrm>
            <a:prstGeom prst="rect">
              <a:avLst/>
            </a:prstGeom>
          </p:spPr>
        </p:pic>
        <p:pic>
          <p:nvPicPr>
            <p:cNvPr id="79" name="그래픽 78" descr="바코드 윤곽선">
              <a:extLst>
                <a:ext uri="{FF2B5EF4-FFF2-40B4-BE49-F238E27FC236}">
                  <a16:creationId xmlns:a16="http://schemas.microsoft.com/office/drawing/2014/main" xmlns="" id="{B00FCFA5-C0C5-4169-816F-14189591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92179" y="2472421"/>
              <a:ext cx="1044926" cy="453295"/>
            </a:xfrm>
            <a:prstGeom prst="rect">
              <a:avLst/>
            </a:prstGeom>
          </p:spPr>
        </p:pic>
        <p:pic>
          <p:nvPicPr>
            <p:cNvPr id="80" name="그래픽 79" descr="바코드 윤곽선">
              <a:extLst>
                <a:ext uri="{FF2B5EF4-FFF2-40B4-BE49-F238E27FC236}">
                  <a16:creationId xmlns:a16="http://schemas.microsoft.com/office/drawing/2014/main" xmlns="" id="{9C8947EF-323F-4D3C-BD33-24936B8E6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62086" y="3818439"/>
              <a:ext cx="1044926" cy="453295"/>
            </a:xfrm>
            <a:prstGeom prst="rect">
              <a:avLst/>
            </a:prstGeom>
          </p:spPr>
        </p:pic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BF1D33A3-B2B9-4210-8ABE-D7A9B8F84114}"/>
                </a:ext>
              </a:extLst>
            </p:cNvPr>
            <p:cNvCxnSpPr>
              <a:cxnSpLocks/>
            </p:cNvCxnSpPr>
            <p:nvPr/>
          </p:nvCxnSpPr>
          <p:spPr>
            <a:xfrm>
              <a:off x="4233052" y="2520555"/>
              <a:ext cx="0" cy="177614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C2876637-50B9-41D4-BF9D-91280C200AEC}"/>
              </a:ext>
            </a:extLst>
          </p:cNvPr>
          <p:cNvGrpSpPr/>
          <p:nvPr/>
        </p:nvGrpSpPr>
        <p:grpSpPr>
          <a:xfrm rot="602617">
            <a:off x="5780005" y="1744169"/>
            <a:ext cx="5842615" cy="1870175"/>
            <a:chOff x="181939" y="4696948"/>
            <a:chExt cx="5842615" cy="1870175"/>
          </a:xfrm>
        </p:grpSpPr>
        <p:sp>
          <p:nvSpPr>
            <p:cNvPr id="83" name="순서도: 카드 82">
              <a:extLst>
                <a:ext uri="{FF2B5EF4-FFF2-40B4-BE49-F238E27FC236}">
                  <a16:creationId xmlns:a16="http://schemas.microsoft.com/office/drawing/2014/main" xmlns="" id="{82BFC109-BC07-486A-A14B-19AA3EC8FAC7}"/>
                </a:ext>
              </a:extLst>
            </p:cNvPr>
            <p:cNvSpPr/>
            <p:nvPr/>
          </p:nvSpPr>
          <p:spPr>
            <a:xfrm>
              <a:off x="181939" y="4755117"/>
              <a:ext cx="5837045" cy="1812006"/>
            </a:xfrm>
            <a:prstGeom prst="flowChartPunchedCar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FB0ADF9E-233D-4BED-BB1F-29F2ABC4DA03}"/>
                </a:ext>
              </a:extLst>
            </p:cNvPr>
            <p:cNvSpPr/>
            <p:nvPr/>
          </p:nvSpPr>
          <p:spPr>
            <a:xfrm>
              <a:off x="187509" y="5128052"/>
              <a:ext cx="5837045" cy="3698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래픽 84" descr="바코드 윤곽선">
              <a:extLst>
                <a:ext uri="{FF2B5EF4-FFF2-40B4-BE49-F238E27FC236}">
                  <a16:creationId xmlns:a16="http://schemas.microsoft.com/office/drawing/2014/main" xmlns="" id="{7EF80C6A-EDEC-4906-B6ED-1D8F5ACF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24563" y="4700153"/>
              <a:ext cx="1044926" cy="453295"/>
            </a:xfrm>
            <a:prstGeom prst="rect">
              <a:avLst/>
            </a:prstGeom>
          </p:spPr>
        </p:pic>
        <p:pic>
          <p:nvPicPr>
            <p:cNvPr id="86" name="그래픽 85" descr="바코드 윤곽선">
              <a:extLst>
                <a:ext uri="{FF2B5EF4-FFF2-40B4-BE49-F238E27FC236}">
                  <a16:creationId xmlns:a16="http://schemas.microsoft.com/office/drawing/2014/main" xmlns="" id="{889DCB48-E398-4574-AE9D-E4D6ECAEB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47784" y="4696948"/>
              <a:ext cx="1044926" cy="453295"/>
            </a:xfrm>
            <a:prstGeom prst="rect">
              <a:avLst/>
            </a:prstGeom>
          </p:spPr>
        </p:pic>
        <p:pic>
          <p:nvPicPr>
            <p:cNvPr id="87" name="그래픽 86" descr="바코드 윤곽선">
              <a:extLst>
                <a:ext uri="{FF2B5EF4-FFF2-40B4-BE49-F238E27FC236}">
                  <a16:creationId xmlns:a16="http://schemas.microsoft.com/office/drawing/2014/main" xmlns="" id="{28B90405-D5BE-42AD-AA82-79C1FC82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84332" y="4706575"/>
              <a:ext cx="1044926" cy="453295"/>
            </a:xfrm>
            <a:prstGeom prst="rect">
              <a:avLst/>
            </a:prstGeom>
          </p:spPr>
        </p:pic>
        <p:pic>
          <p:nvPicPr>
            <p:cNvPr id="88" name="그래픽 87" descr="바코드 윤곽선">
              <a:extLst>
                <a:ext uri="{FF2B5EF4-FFF2-40B4-BE49-F238E27FC236}">
                  <a16:creationId xmlns:a16="http://schemas.microsoft.com/office/drawing/2014/main" xmlns="" id="{D38BC1D1-DF55-4FEE-A4D6-1188D6335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54239" y="6052593"/>
              <a:ext cx="1044926" cy="453295"/>
            </a:xfrm>
            <a:prstGeom prst="rect">
              <a:avLst/>
            </a:prstGeom>
          </p:spPr>
        </p:pic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xmlns="" id="{826D48A2-485A-4C9B-A729-F654371E9D66}"/>
                </a:ext>
              </a:extLst>
            </p:cNvPr>
            <p:cNvCxnSpPr>
              <a:cxnSpLocks/>
            </p:cNvCxnSpPr>
            <p:nvPr/>
          </p:nvCxnSpPr>
          <p:spPr>
            <a:xfrm>
              <a:off x="4225205" y="4754709"/>
              <a:ext cx="0" cy="1776146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xmlns="" id="{0541313A-4C79-4E40-A0EB-2781D813D7BF}"/>
              </a:ext>
            </a:extLst>
          </p:cNvPr>
          <p:cNvGrpSpPr/>
          <p:nvPr/>
        </p:nvGrpSpPr>
        <p:grpSpPr>
          <a:xfrm rot="367133">
            <a:off x="4119705" y="2914036"/>
            <a:ext cx="5852741" cy="1870175"/>
            <a:chOff x="636675" y="4292275"/>
            <a:chExt cx="5852741" cy="1870175"/>
          </a:xfrm>
        </p:grpSpPr>
        <p:sp>
          <p:nvSpPr>
            <p:cNvPr id="91" name="순서도: 카드 90">
              <a:extLst>
                <a:ext uri="{FF2B5EF4-FFF2-40B4-BE49-F238E27FC236}">
                  <a16:creationId xmlns:a16="http://schemas.microsoft.com/office/drawing/2014/main" xmlns="" id="{50542055-7C6F-4AB7-91FE-A36231DEA9A3}"/>
                </a:ext>
              </a:extLst>
            </p:cNvPr>
            <p:cNvSpPr/>
            <p:nvPr/>
          </p:nvSpPr>
          <p:spPr>
            <a:xfrm>
              <a:off x="652371" y="4350444"/>
              <a:ext cx="5837045" cy="1812006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DE084BEA-E61C-4B2E-A8C6-D707D923BCD2}"/>
                </a:ext>
              </a:extLst>
            </p:cNvPr>
            <p:cNvSpPr/>
            <p:nvPr/>
          </p:nvSpPr>
          <p:spPr>
            <a:xfrm>
              <a:off x="636675" y="4680847"/>
              <a:ext cx="5837045" cy="3698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3" name="그래픽 92" descr="바코드 윤곽선">
              <a:extLst>
                <a:ext uri="{FF2B5EF4-FFF2-40B4-BE49-F238E27FC236}">
                  <a16:creationId xmlns:a16="http://schemas.microsoft.com/office/drawing/2014/main" xmlns="" id="{B45202AD-F7CE-49C7-A061-E160508EA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794995" y="4295480"/>
              <a:ext cx="1044926" cy="453295"/>
            </a:xfrm>
            <a:prstGeom prst="rect">
              <a:avLst/>
            </a:prstGeom>
          </p:spPr>
        </p:pic>
        <p:pic>
          <p:nvPicPr>
            <p:cNvPr id="94" name="그래픽 93" descr="바코드 윤곽선">
              <a:extLst>
                <a:ext uri="{FF2B5EF4-FFF2-40B4-BE49-F238E27FC236}">
                  <a16:creationId xmlns:a16="http://schemas.microsoft.com/office/drawing/2014/main" xmlns="" id="{0CE4CC93-DFC5-49CC-AD68-7C373615B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618216" y="4292275"/>
              <a:ext cx="1044926" cy="453295"/>
            </a:xfrm>
            <a:prstGeom prst="rect">
              <a:avLst/>
            </a:prstGeom>
          </p:spPr>
        </p:pic>
        <p:pic>
          <p:nvPicPr>
            <p:cNvPr id="95" name="그래픽 94" descr="바코드 윤곽선">
              <a:extLst>
                <a:ext uri="{FF2B5EF4-FFF2-40B4-BE49-F238E27FC236}">
                  <a16:creationId xmlns:a16="http://schemas.microsoft.com/office/drawing/2014/main" xmlns="" id="{A4964DA0-696D-494A-A289-DC861BFE3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454764" y="4301902"/>
              <a:ext cx="1044926" cy="453295"/>
            </a:xfrm>
            <a:prstGeom prst="rect">
              <a:avLst/>
            </a:prstGeom>
          </p:spPr>
        </p:pic>
        <p:pic>
          <p:nvPicPr>
            <p:cNvPr id="96" name="그래픽 95" descr="바코드 윤곽선">
              <a:extLst>
                <a:ext uri="{FF2B5EF4-FFF2-40B4-BE49-F238E27FC236}">
                  <a16:creationId xmlns:a16="http://schemas.microsoft.com/office/drawing/2014/main" xmlns="" id="{DAA8F869-898A-44B5-B6A6-999276D68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324671" y="5647920"/>
              <a:ext cx="1044926" cy="453295"/>
            </a:xfrm>
            <a:prstGeom prst="rect">
              <a:avLst/>
            </a:prstGeom>
          </p:spPr>
        </p:pic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xmlns="" id="{5144BCC7-0022-40F1-952D-CD05EEB1C285}"/>
                </a:ext>
              </a:extLst>
            </p:cNvPr>
            <p:cNvCxnSpPr>
              <a:cxnSpLocks/>
            </p:cNvCxnSpPr>
            <p:nvPr/>
          </p:nvCxnSpPr>
          <p:spPr>
            <a:xfrm>
              <a:off x="4695637" y="4350036"/>
              <a:ext cx="0" cy="17761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xmlns="" id="{48CA5434-252A-4A00-B69E-6335621300D1}"/>
              </a:ext>
            </a:extLst>
          </p:cNvPr>
          <p:cNvGrpSpPr/>
          <p:nvPr/>
        </p:nvGrpSpPr>
        <p:grpSpPr>
          <a:xfrm rot="20420271">
            <a:off x="-635562" y="3116982"/>
            <a:ext cx="5842615" cy="1870175"/>
            <a:chOff x="181939" y="4696948"/>
            <a:chExt cx="5842615" cy="1870175"/>
          </a:xfrm>
        </p:grpSpPr>
        <p:sp>
          <p:nvSpPr>
            <p:cNvPr id="99" name="순서도: 카드 98">
              <a:extLst>
                <a:ext uri="{FF2B5EF4-FFF2-40B4-BE49-F238E27FC236}">
                  <a16:creationId xmlns:a16="http://schemas.microsoft.com/office/drawing/2014/main" xmlns="" id="{10A2E73E-E0FC-4152-8A28-67BCF751156F}"/>
                </a:ext>
              </a:extLst>
            </p:cNvPr>
            <p:cNvSpPr/>
            <p:nvPr/>
          </p:nvSpPr>
          <p:spPr>
            <a:xfrm>
              <a:off x="181939" y="4755117"/>
              <a:ext cx="5837045" cy="1812006"/>
            </a:xfrm>
            <a:prstGeom prst="flowChartPunchedCar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xmlns="" id="{543B1DEF-1C13-4779-AA1A-684DCC9A0F8F}"/>
                </a:ext>
              </a:extLst>
            </p:cNvPr>
            <p:cNvSpPr/>
            <p:nvPr/>
          </p:nvSpPr>
          <p:spPr>
            <a:xfrm>
              <a:off x="187509" y="5128052"/>
              <a:ext cx="5837045" cy="3698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래픽 100" descr="바코드 윤곽선">
              <a:extLst>
                <a:ext uri="{FF2B5EF4-FFF2-40B4-BE49-F238E27FC236}">
                  <a16:creationId xmlns:a16="http://schemas.microsoft.com/office/drawing/2014/main" xmlns="" id="{1369A982-14BC-45BE-A6B3-CAFB69CCD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324563" y="4700153"/>
              <a:ext cx="1044926" cy="453295"/>
            </a:xfrm>
            <a:prstGeom prst="rect">
              <a:avLst/>
            </a:prstGeom>
          </p:spPr>
        </p:pic>
        <p:pic>
          <p:nvPicPr>
            <p:cNvPr id="102" name="그래픽 101" descr="바코드 윤곽선">
              <a:extLst>
                <a:ext uri="{FF2B5EF4-FFF2-40B4-BE49-F238E27FC236}">
                  <a16:creationId xmlns:a16="http://schemas.microsoft.com/office/drawing/2014/main" xmlns="" id="{1ACA14FA-3EBC-4313-A596-9A10A0C8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147784" y="4696948"/>
              <a:ext cx="1044926" cy="453295"/>
            </a:xfrm>
            <a:prstGeom prst="rect">
              <a:avLst/>
            </a:prstGeom>
          </p:spPr>
        </p:pic>
        <p:pic>
          <p:nvPicPr>
            <p:cNvPr id="103" name="그래픽 102" descr="바코드 윤곽선">
              <a:extLst>
                <a:ext uri="{FF2B5EF4-FFF2-40B4-BE49-F238E27FC236}">
                  <a16:creationId xmlns:a16="http://schemas.microsoft.com/office/drawing/2014/main" xmlns="" id="{FEB333EB-C09A-48AB-A6D8-7374F26B0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84332" y="4706575"/>
              <a:ext cx="1044926" cy="453295"/>
            </a:xfrm>
            <a:prstGeom prst="rect">
              <a:avLst/>
            </a:prstGeom>
          </p:spPr>
        </p:pic>
        <p:pic>
          <p:nvPicPr>
            <p:cNvPr id="104" name="그래픽 103" descr="바코드 윤곽선">
              <a:extLst>
                <a:ext uri="{FF2B5EF4-FFF2-40B4-BE49-F238E27FC236}">
                  <a16:creationId xmlns:a16="http://schemas.microsoft.com/office/drawing/2014/main" xmlns="" id="{3FD845FC-A179-4C98-9893-55194DCF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4854239" y="6052593"/>
              <a:ext cx="1044926" cy="453295"/>
            </a:xfrm>
            <a:prstGeom prst="rect">
              <a:avLst/>
            </a:prstGeom>
          </p:spPr>
        </p:pic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xmlns="" id="{ADD9AD14-CC23-4786-875E-E684D8C69B81}"/>
                </a:ext>
              </a:extLst>
            </p:cNvPr>
            <p:cNvCxnSpPr>
              <a:cxnSpLocks/>
            </p:cNvCxnSpPr>
            <p:nvPr/>
          </p:nvCxnSpPr>
          <p:spPr>
            <a:xfrm>
              <a:off x="4225205" y="4754709"/>
              <a:ext cx="0" cy="1776146"/>
            </a:xfrm>
            <a:prstGeom prst="line">
              <a:avLst/>
            </a:prstGeom>
            <a:ln w="2857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961A731-1ABA-433E-BB5C-33692702F7E5}"/>
              </a:ext>
            </a:extLst>
          </p:cNvPr>
          <p:cNvSpPr/>
          <p:nvPr/>
        </p:nvSpPr>
        <p:spPr>
          <a:xfrm>
            <a:off x="1605941" y="1114816"/>
            <a:ext cx="10351716" cy="4820433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제목 1">
            <a:extLst>
              <a:ext uri="{FF2B5EF4-FFF2-40B4-BE49-F238E27FC236}">
                <a16:creationId xmlns:a16="http://schemas.microsoft.com/office/drawing/2014/main" xmlns="" id="{8B2BC537-3EF6-4207-B367-F623E0712393}"/>
              </a:ext>
            </a:extLst>
          </p:cNvPr>
          <p:cNvSpPr txBox="1">
            <a:spLocks/>
          </p:cNvSpPr>
          <p:nvPr/>
        </p:nvSpPr>
        <p:spPr>
          <a:xfrm>
            <a:off x="2514599" y="1676400"/>
            <a:ext cx="8534401" cy="259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dirty="0" err="1">
                <a:ea typeface="맑은 고딕"/>
              </a:rPr>
              <a:t>BuyTicketS</a:t>
            </a:r>
            <a:r>
              <a:rPr lang="ko-KR" altLang="en-US" sz="7200" dirty="0">
                <a:ea typeface="맑은 고딕"/>
              </a:rPr>
              <a:t> </a:t>
            </a:r>
            <a:br>
              <a:rPr lang="ko-KR" altLang="en-US" sz="7200" dirty="0">
                <a:ea typeface="맑은 고딕"/>
              </a:rPr>
            </a:br>
            <a:r>
              <a:rPr lang="ko-KR" altLang="en-US" sz="7200" dirty="0">
                <a:ea typeface="맑은 고딕"/>
              </a:rPr>
              <a:t>입장권 할인사이트</a:t>
            </a:r>
            <a:endParaRPr lang="ko-KR" sz="7200" dirty="0"/>
          </a:p>
        </p:txBody>
      </p:sp>
      <p:sp>
        <p:nvSpPr>
          <p:cNvPr id="116" name="부제목 2">
            <a:extLst>
              <a:ext uri="{FF2B5EF4-FFF2-40B4-BE49-F238E27FC236}">
                <a16:creationId xmlns:a16="http://schemas.microsoft.com/office/drawing/2014/main" xmlns="" id="{BE96C314-A843-4A13-B972-3FF343314212}"/>
              </a:ext>
            </a:extLst>
          </p:cNvPr>
          <p:cNvSpPr txBox="1">
            <a:spLocks/>
          </p:cNvSpPr>
          <p:nvPr/>
        </p:nvSpPr>
        <p:spPr>
          <a:xfrm>
            <a:off x="2514598" y="4267200"/>
            <a:ext cx="9220202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500">
                <a:solidFill>
                  <a:schemeClr val="tx1">
                    <a:alpha val="55000"/>
                  </a:schemeClr>
                </a:solidFill>
                <a:ea typeface="맑은 고딕"/>
              </a:rPr>
              <a:t>디지털 컨버전스(JAVA기반 응용 SW엔지니어링)</a:t>
            </a:r>
            <a:endParaRPr lang="ko-KR" sz="2500">
              <a:solidFill>
                <a:schemeClr val="tx1">
                  <a:alpha val="55000"/>
                </a:schemeClr>
              </a:solidFill>
              <a:ea typeface="맑은 고딕"/>
            </a:endParaRPr>
          </a:p>
          <a:p>
            <a:pPr algn="l"/>
            <a:r>
              <a:rPr lang="ko-KR" altLang="en-US" sz="2500">
                <a:solidFill>
                  <a:schemeClr val="tx1">
                    <a:alpha val="55000"/>
                  </a:schemeClr>
                </a:solidFill>
                <a:ea typeface="맑은 고딕"/>
              </a:rPr>
              <a:t>조원:박대희,이소담,정민혁,허유정,하신영</a:t>
            </a:r>
            <a:endParaRPr lang="ko-KR" altLang="en-US" sz="2500" dirty="0">
              <a:solidFill>
                <a:schemeClr val="tx1">
                  <a:alpha val="5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003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B0FEC8B8-5785-4A72-9F01-2121F9121D8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요구사항 정의 </a:t>
            </a:r>
            <a:r>
              <a:rPr lang="ko-KR" altLang="en-US" sz="2800" dirty="0">
                <a:ea typeface="맑은 고딕"/>
              </a:rPr>
              <a:t>마이페이지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41128CD-B8D2-4749-A9F2-EE5A51C2AD4F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25798D7-DF6F-4731-AF24-FE8C3331385D}"/>
              </a:ext>
            </a:extLst>
          </p:cNvPr>
          <p:cNvSpPr/>
          <p:nvPr/>
        </p:nvSpPr>
        <p:spPr>
          <a:xfrm>
            <a:off x="4082285" y="64725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F9845EA2-3D5D-4EBE-B24D-1C93463B1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43365464"/>
              </p:ext>
            </p:extLst>
          </p:nvPr>
        </p:nvGraphicFramePr>
        <p:xfrm>
          <a:off x="603309" y="2316163"/>
          <a:ext cx="10940992" cy="322130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59468">
                  <a:extLst>
                    <a:ext uri="{9D8B030D-6E8A-4147-A177-3AD203B41FA5}">
                      <a16:colId xmlns:a16="http://schemas.microsoft.com/office/drawing/2014/main" xmlns="" val="180988582"/>
                    </a:ext>
                  </a:extLst>
                </a:gridCol>
                <a:gridCol w="1142146">
                  <a:extLst>
                    <a:ext uri="{9D8B030D-6E8A-4147-A177-3AD203B41FA5}">
                      <a16:colId xmlns:a16="http://schemas.microsoft.com/office/drawing/2014/main" xmlns="" val="3815805901"/>
                    </a:ext>
                  </a:extLst>
                </a:gridCol>
                <a:gridCol w="1779113">
                  <a:extLst>
                    <a:ext uri="{9D8B030D-6E8A-4147-A177-3AD203B41FA5}">
                      <a16:colId xmlns:a16="http://schemas.microsoft.com/office/drawing/2014/main" xmlns="" val="1893414329"/>
                    </a:ext>
                  </a:extLst>
                </a:gridCol>
                <a:gridCol w="1836769">
                  <a:extLst>
                    <a:ext uri="{9D8B030D-6E8A-4147-A177-3AD203B41FA5}">
                      <a16:colId xmlns:a16="http://schemas.microsoft.com/office/drawing/2014/main" xmlns="" val="656483633"/>
                    </a:ext>
                  </a:extLst>
                </a:gridCol>
                <a:gridCol w="625984">
                  <a:extLst>
                    <a:ext uri="{9D8B030D-6E8A-4147-A177-3AD203B41FA5}">
                      <a16:colId xmlns:a16="http://schemas.microsoft.com/office/drawing/2014/main" xmlns="" val="4269342434"/>
                    </a:ext>
                  </a:extLst>
                </a:gridCol>
                <a:gridCol w="3404474">
                  <a:extLst>
                    <a:ext uri="{9D8B030D-6E8A-4147-A177-3AD203B41FA5}">
                      <a16:colId xmlns:a16="http://schemas.microsoft.com/office/drawing/2014/main" xmlns="" val="4191815894"/>
                    </a:ext>
                  </a:extLst>
                </a:gridCol>
                <a:gridCol w="593038">
                  <a:extLst>
                    <a:ext uri="{9D8B030D-6E8A-4147-A177-3AD203B41FA5}">
                      <a16:colId xmlns:a16="http://schemas.microsoft.com/office/drawing/2014/main" xmlns="" val="1264028700"/>
                    </a:ext>
                  </a:extLst>
                </a:gridCol>
              </a:tblGrid>
              <a:tr h="3762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기능내용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5375449"/>
                  </a:ext>
                </a:extLst>
              </a:tr>
              <a:tr h="35563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마이페이지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주문내역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더보기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버튼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상세주문내역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기간별 상세주문 내역 보기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2398429718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주문내역리스트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리뷰작성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리뷰작성에 따라 미작성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작성으로 나오게 기능작성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2406932384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클릭가능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대상 상품 정보로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3620181435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주문번호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클릭가능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45203585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포인트내역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총포인트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현재 남아있는 포인트 총량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238354772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포인트 가감내역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사용한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적립된 포인트 내역 출력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3116946150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내정보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더보기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버튼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내정보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개별로 정보를 수정 할 수 있도록 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3903945606"/>
                  </a:ext>
                </a:extLst>
              </a:tr>
              <a:tr h="355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위의 위시리스트 기능 중 출력만 기능하도록 함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18" marR="7918" marT="7918" marB="0" anchor="ctr"/>
                </a:tc>
                <a:extLst>
                  <a:ext uri="{0D108BD9-81ED-4DB2-BD59-A6C34878D82A}">
                    <a16:rowId xmlns:a16="http://schemas.microsoft.com/office/drawing/2014/main" xmlns="" val="178731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9020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그룹 388">
            <a:extLst>
              <a:ext uri="{FF2B5EF4-FFF2-40B4-BE49-F238E27FC236}">
                <a16:creationId xmlns:a16="http://schemas.microsoft.com/office/drawing/2014/main" xmlns="" id="{B2B5E4E2-10F9-459E-A7B5-F2890143466E}"/>
              </a:ext>
            </a:extLst>
          </p:cNvPr>
          <p:cNvGrpSpPr/>
          <p:nvPr/>
        </p:nvGrpSpPr>
        <p:grpSpPr>
          <a:xfrm>
            <a:off x="836938" y="1473550"/>
            <a:ext cx="9260244" cy="4862725"/>
            <a:chOff x="908824" y="1408786"/>
            <a:chExt cx="9576545" cy="5229413"/>
          </a:xfrm>
        </p:grpSpPr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xmlns="" id="{7942AB8B-4AB8-4D2B-A3E5-3B12C951EBFD}"/>
                </a:ext>
              </a:extLst>
            </p:cNvPr>
            <p:cNvSpPr/>
            <p:nvPr/>
          </p:nvSpPr>
          <p:spPr>
            <a:xfrm>
              <a:off x="908824" y="1408786"/>
              <a:ext cx="2759925" cy="1813915"/>
            </a:xfrm>
            <a:prstGeom prst="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ea typeface="맑은 고딕"/>
                </a:rPr>
                <a:t> 운영체제</a:t>
              </a:r>
              <a:endParaRPr lang="ko-KR" altLang="en-US" dirty="0">
                <a:ea typeface="맑은 고딕" panose="020B0503020000020004" pitchFamily="34" charset="-127"/>
              </a:endParaRPr>
            </a:p>
            <a:p>
              <a:r>
                <a:rPr lang="ko-KR" altLang="en-US" dirty="0">
                  <a:ea typeface="맑은 고딕"/>
                </a:rPr>
                <a:t> 소스코드 작성도구</a:t>
              </a:r>
            </a:p>
            <a:p>
              <a:r>
                <a:rPr lang="ko-KR" altLang="en-US" dirty="0">
                  <a:ea typeface="맑은 고딕"/>
                </a:rPr>
                <a:t> 웹 서버</a:t>
              </a:r>
            </a:p>
            <a:p>
              <a:r>
                <a:rPr lang="ko-KR" altLang="en-US" dirty="0">
                  <a:ea typeface="맑은 고딕"/>
                </a:rPr>
                <a:t> 데이터 베이스</a:t>
              </a:r>
            </a:p>
            <a:p>
              <a:r>
                <a:rPr lang="ko-KR" altLang="en-US" dirty="0">
                  <a:ea typeface="맑은 고딕"/>
                </a:rPr>
                <a:t> 형상관리 도구</a:t>
              </a:r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xmlns="" id="{08203CD4-5FCA-4CF3-8D1F-F85D4A2EBF3B}"/>
                </a:ext>
              </a:extLst>
            </p:cNvPr>
            <p:cNvSpPr/>
            <p:nvPr/>
          </p:nvSpPr>
          <p:spPr>
            <a:xfrm>
              <a:off x="3668751" y="1408786"/>
              <a:ext cx="6811534" cy="181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 Window7, Window10</a:t>
              </a:r>
            </a:p>
            <a:p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 </a:t>
              </a:r>
              <a:r>
                <a:rPr lang="ko-KR" altLang="en-US" dirty="0" err="1">
                  <a:solidFill>
                    <a:srgbClr val="0C0C0C"/>
                  </a:solidFill>
                  <a:ea typeface="맑은 고딕"/>
                </a:rPr>
                <a:t>Eclipse</a:t>
              </a:r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 EE </a:t>
              </a:r>
            </a:p>
            <a:p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 Apache </a:t>
              </a:r>
              <a:r>
                <a:rPr lang="ko-KR" altLang="en-US" dirty="0" err="1">
                  <a:solidFill>
                    <a:srgbClr val="0C0C0C"/>
                  </a:solidFill>
                  <a:ea typeface="맑은 고딕"/>
                </a:rPr>
                <a:t>Tomcat</a:t>
              </a:r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 v9.0</a:t>
              </a:r>
            </a:p>
            <a:p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 Oracle 11g</a:t>
              </a:r>
            </a:p>
            <a:p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 GitHub</a:t>
              </a:r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xmlns="" id="{394088C7-673B-4D10-B7E3-6AC05F63ED8C}"/>
                </a:ext>
              </a:extLst>
            </p:cNvPr>
            <p:cNvSpPr/>
            <p:nvPr/>
          </p:nvSpPr>
          <p:spPr>
            <a:xfrm>
              <a:off x="913908" y="3378749"/>
              <a:ext cx="2759925" cy="1505413"/>
            </a:xfrm>
            <a:prstGeom prst="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ea typeface="맑은 고딕"/>
                </a:rPr>
                <a:t> FRONT-END</a:t>
              </a:r>
            </a:p>
            <a:p>
              <a:r>
                <a:rPr lang="ko-KR" altLang="en-US" dirty="0">
                  <a:ea typeface="맑은 고딕"/>
                </a:rPr>
                <a:t> LANGUAGE</a:t>
              </a:r>
            </a:p>
            <a:p>
              <a:r>
                <a:rPr lang="ko-KR" altLang="en-US" dirty="0">
                  <a:ea typeface="맑은 고딕"/>
                </a:rPr>
                <a:t> FRAMEWORK</a:t>
              </a: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xmlns="" id="{7CBA12E9-6C54-41E8-A721-C0325014E22F}"/>
                </a:ext>
              </a:extLst>
            </p:cNvPr>
            <p:cNvSpPr/>
            <p:nvPr/>
          </p:nvSpPr>
          <p:spPr>
            <a:xfrm>
              <a:off x="3673835" y="3378749"/>
              <a:ext cx="6811534" cy="1505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ko-KR" altLang="en-US" dirty="0">
                  <a:solidFill>
                    <a:srgbClr val="0C0C0C"/>
                  </a:solidFill>
                  <a:ea typeface="맑은 고딕"/>
                </a:rPr>
                <a:t>Node.js,Javascript,Bootstrap,CSS,HTML</a:t>
              </a:r>
              <a:r>
                <a:rPr lang="en-US" altLang="ko-KR" dirty="0">
                  <a:solidFill>
                    <a:srgbClr val="0C0C0C"/>
                  </a:solidFill>
                  <a:ea typeface="맑은 고딕"/>
                </a:rPr>
                <a:t>5</a:t>
              </a:r>
              <a:endParaRPr lang="ko-KR" altLang="en-US" dirty="0">
                <a:solidFill>
                  <a:srgbClr val="0C0C0C"/>
                </a:solidFill>
                <a:ea typeface="맑은 고딕"/>
              </a:endParaRPr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xmlns="" id="{7D2F0B29-0DA4-483B-8B16-7C8F74A4538D}"/>
                </a:ext>
              </a:extLst>
            </p:cNvPr>
            <p:cNvSpPr/>
            <p:nvPr/>
          </p:nvSpPr>
          <p:spPr>
            <a:xfrm>
              <a:off x="913907" y="5132786"/>
              <a:ext cx="2759925" cy="1505413"/>
            </a:xfrm>
            <a:prstGeom prst="rect">
              <a:avLst/>
            </a:prstGeom>
            <a:solidFill>
              <a:srgbClr val="2196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ea typeface="맑은 고딕"/>
                </a:rPr>
                <a:t> BACK-END</a:t>
              </a:r>
            </a:p>
            <a:p>
              <a:r>
                <a:rPr lang="ko-KR" altLang="en-US" dirty="0">
                  <a:ea typeface="맑은 고딕"/>
                </a:rPr>
                <a:t> </a:t>
              </a:r>
              <a:r>
                <a:rPr lang="en-US" altLang="ko-KR" dirty="0">
                  <a:ea typeface="맑은 고딕"/>
                </a:rPr>
                <a:t>LANGUAGE</a:t>
              </a:r>
              <a:endParaRPr lang="ko-KR" altLang="en-US" dirty="0">
                <a:ea typeface="맑은 고딕"/>
              </a:endParaRPr>
            </a:p>
            <a:p>
              <a:r>
                <a:rPr lang="ko-KR" altLang="en-US" dirty="0">
                  <a:ea typeface="맑은 고딕"/>
                </a:rPr>
                <a:t> </a:t>
              </a:r>
              <a:r>
                <a:rPr lang="en-US" altLang="ko-KR" dirty="0">
                  <a:ea typeface="맑은 고딕"/>
                </a:rPr>
                <a:t>FRAMEWORK</a:t>
              </a:r>
              <a:endParaRPr lang="ko-KR" altLang="en-US" dirty="0">
                <a:ea typeface="맑은 고딕"/>
              </a:endParaRPr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xmlns="" id="{2D69753E-79CB-4885-8CA2-B9167796CE89}"/>
                </a:ext>
              </a:extLst>
            </p:cNvPr>
            <p:cNvSpPr/>
            <p:nvPr/>
          </p:nvSpPr>
          <p:spPr>
            <a:xfrm>
              <a:off x="3673834" y="5132786"/>
              <a:ext cx="6811534" cy="1505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ko-KR" altLang="en-US">
                  <a:solidFill>
                    <a:srgbClr val="0C0C0C"/>
                  </a:solidFill>
                  <a:ea typeface="맑은 고딕"/>
                </a:rPr>
                <a:t>JAVA,JSP,MVC-MODEL,MyBatis,jQuery,Javascript</a:t>
              </a:r>
              <a:endParaRPr lang="ko-KR" altLang="en-US">
                <a:solidFill>
                  <a:srgbClr val="0C0C0C"/>
                </a:solidFill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6ED4A006-47B9-4AF3-9799-10B4257C2572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개발환경 </a:t>
            </a:r>
            <a:endParaRPr lang="ko-KR" altLang="en-US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810A117-5346-41AD-8BF9-B00FC07CF27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3490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05752133"/>
              </p:ext>
            </p:extLst>
          </p:nvPr>
        </p:nvGraphicFramePr>
        <p:xfrm>
          <a:off x="868180" y="1420886"/>
          <a:ext cx="10515600" cy="51747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704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팀구성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 명세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프로젝트기획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54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 인터페이스 설계 및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6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프론트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엔드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6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백엔드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6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및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디버그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" name="오른쪽 화살표 7"/>
          <p:cNvSpPr/>
          <p:nvPr/>
        </p:nvSpPr>
        <p:spPr>
          <a:xfrm>
            <a:off x="2638269" y="1888759"/>
            <a:ext cx="1738859" cy="20986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375286" y="2281001"/>
            <a:ext cx="1738859" cy="20986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3989882" y="2668249"/>
            <a:ext cx="1781331" cy="22485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5743732" y="3165421"/>
            <a:ext cx="1016832" cy="17738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165954" y="4022359"/>
            <a:ext cx="1658911" cy="21985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843010" y="4804346"/>
            <a:ext cx="2046157" cy="232349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944787" y="5478903"/>
            <a:ext cx="2818151" cy="24734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10533089" y="6138470"/>
            <a:ext cx="844445" cy="18737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54C8F607-7717-477D-B883-6ED913DE462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개발환경 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2B96936-406B-4DBD-B664-208247EEC062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183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순서도: 처리 15">
            <a:extLst>
              <a:ext uri="{FF2B5EF4-FFF2-40B4-BE49-F238E27FC236}">
                <a16:creationId xmlns:a16="http://schemas.microsoft.com/office/drawing/2014/main" xmlns="" id="{9F71E7C6-0CA5-41AE-89C8-9648331AE5BE}"/>
              </a:ext>
            </a:extLst>
          </p:cNvPr>
          <p:cNvSpPr/>
          <p:nvPr/>
        </p:nvSpPr>
        <p:spPr>
          <a:xfrm>
            <a:off x="8069707" y="4125433"/>
            <a:ext cx="3628868" cy="1903752"/>
          </a:xfrm>
          <a:prstGeom prst="flowChartProcess">
            <a:avLst/>
          </a:prstGeom>
          <a:solidFill>
            <a:srgbClr val="2196F3">
              <a:alpha val="20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xmlns="" id="{DADC5D9F-3052-45C3-9974-AF0E05590641}"/>
              </a:ext>
            </a:extLst>
          </p:cNvPr>
          <p:cNvSpPr/>
          <p:nvPr/>
        </p:nvSpPr>
        <p:spPr>
          <a:xfrm>
            <a:off x="4377753" y="4125433"/>
            <a:ext cx="3375909" cy="1903752"/>
          </a:xfrm>
          <a:prstGeom prst="flowChartProcess">
            <a:avLst/>
          </a:prstGeom>
          <a:solidFill>
            <a:srgbClr val="2196F3">
              <a:alpha val="20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xmlns="" id="{7CBCC1DD-DBF2-4C90-AD19-678AB1037140}"/>
              </a:ext>
            </a:extLst>
          </p:cNvPr>
          <p:cNvSpPr/>
          <p:nvPr/>
        </p:nvSpPr>
        <p:spPr>
          <a:xfrm>
            <a:off x="493427" y="4125433"/>
            <a:ext cx="3628868" cy="1903752"/>
          </a:xfrm>
          <a:prstGeom prst="flowChartProcess">
            <a:avLst/>
          </a:prstGeom>
          <a:solidFill>
            <a:srgbClr val="2196F3">
              <a:alpha val="20000"/>
            </a:srgbClr>
          </a:solidFill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67AB83-266F-42CC-8C70-1E74305DC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27" y="4317168"/>
            <a:ext cx="3628868" cy="1903752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ko-KR" altLang="en-US" sz="3800" b="1" dirty="0"/>
              <a:t>웹 표준</a:t>
            </a:r>
            <a:r>
              <a:rPr lang="en-US" altLang="ko-KR" sz="3800" b="1" dirty="0"/>
              <a:t> + HTML + CSS</a:t>
            </a:r>
          </a:p>
          <a:p>
            <a:pPr algn="ctr">
              <a:buNone/>
            </a:pP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>
              <a:buNone/>
            </a:pP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</a:rPr>
              <a:t>웹 프로그래밍에서 처리하는 </a:t>
            </a:r>
            <a:endParaRPr lang="en-US" altLang="ko-KR" sz="2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buNone/>
            </a:pP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</a:rPr>
              <a:t>데이터를 시각화</a:t>
            </a:r>
            <a:endParaRPr lang="en-US" altLang="ko-KR" sz="2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buNone/>
            </a:pP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</a:rPr>
              <a:t>브라우저를 통해 제공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538" y="1558977"/>
            <a:ext cx="3345568" cy="242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2267" y="1916399"/>
            <a:ext cx="30575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9862" y="1428897"/>
            <a:ext cx="3757534" cy="259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DA67AB83-266F-42CC-8C70-1E74305DC9E2}"/>
              </a:ext>
            </a:extLst>
          </p:cNvPr>
          <p:cNvSpPr txBox="1">
            <a:spLocks/>
          </p:cNvSpPr>
          <p:nvPr/>
        </p:nvSpPr>
        <p:spPr>
          <a:xfrm>
            <a:off x="4482060" y="4317167"/>
            <a:ext cx="3271602" cy="1578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3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 Programming</a:t>
            </a: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톰캣으로</a:t>
            </a: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</a:rPr>
              <a:t> JSP, </a:t>
            </a:r>
            <a:r>
              <a:rPr lang="ko-KR" altLang="en-US" sz="2600" dirty="0" err="1">
                <a:solidFill>
                  <a:schemeClr val="bg2">
                    <a:lumMod val="25000"/>
                  </a:schemeClr>
                </a:solidFill>
              </a:rPr>
              <a:t>서블릿</a:t>
            </a: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</a:rPr>
              <a:t> 실행</a:t>
            </a: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</a:rPr>
              <a:t>,</a:t>
            </a: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2600" dirty="0">
                <a:solidFill>
                  <a:schemeClr val="bg2">
                    <a:lumMod val="25000"/>
                  </a:schemeClr>
                </a:solidFill>
              </a:rPr>
              <a:t>데이터 베이스와 연동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직선 화살표 연결선 10"/>
          <p:cNvCxnSpPr>
            <a:stCxn id="1027" idx="3"/>
          </p:cNvCxnSpPr>
          <p:nvPr/>
        </p:nvCxnSpPr>
        <p:spPr>
          <a:xfrm>
            <a:off x="4231106" y="2769432"/>
            <a:ext cx="64069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134943" y="2781789"/>
            <a:ext cx="64069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DA67AB83-266F-42CC-8C70-1E74305DC9E2}"/>
              </a:ext>
            </a:extLst>
          </p:cNvPr>
          <p:cNvSpPr txBox="1">
            <a:spLocks/>
          </p:cNvSpPr>
          <p:nvPr/>
        </p:nvSpPr>
        <p:spPr>
          <a:xfrm>
            <a:off x="8325787" y="4447722"/>
            <a:ext cx="3028013" cy="125917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 System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2600" dirty="0">
              <a:solidFill>
                <a:schemeClr val="bg2">
                  <a:lumMod val="25000"/>
                </a:schemeClr>
              </a:solidFill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900" dirty="0">
                <a:solidFill>
                  <a:schemeClr val="bg2">
                    <a:lumMod val="25000"/>
                  </a:schemeClr>
                </a:solidFill>
              </a:rPr>
              <a:t>데이터베이스</a:t>
            </a:r>
            <a:endParaRPr lang="en-US" altLang="ko-KR" sz="2900" dirty="0">
              <a:solidFill>
                <a:schemeClr val="bg2">
                  <a:lumMod val="25000"/>
                </a:schemeClr>
              </a:solidFill>
            </a:endParaRPr>
          </a:p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2900" dirty="0">
                <a:solidFill>
                  <a:schemeClr val="bg2">
                    <a:lumMod val="25000"/>
                  </a:schemeClr>
                </a:solidFill>
              </a:rPr>
              <a:t> 관리</a:t>
            </a:r>
            <a:r>
              <a:rPr lang="en-US" altLang="ko-KR" sz="29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900" dirty="0">
                <a:solidFill>
                  <a:schemeClr val="bg2">
                    <a:lumMod val="25000"/>
                  </a:schemeClr>
                </a:solidFill>
              </a:rPr>
              <a:t>생성</a:t>
            </a:r>
            <a:r>
              <a:rPr lang="en-US" altLang="ko-KR" sz="29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2900" dirty="0">
                <a:solidFill>
                  <a:schemeClr val="bg2">
                    <a:lumMod val="25000"/>
                  </a:schemeClr>
                </a:solidFill>
              </a:rPr>
              <a:t>조작</a:t>
            </a:r>
            <a:endParaRPr kumimoji="0" lang="ko-KR" altLang="en-US" sz="29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A6AE9B1E-E523-425A-B2A3-478203B2754C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개발환경 </a:t>
            </a:r>
            <a:endParaRPr lang="ko-KR" altLang="en-US" sz="2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AED79C0-FB4B-460C-BD2D-AB27F933B09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360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1037" y="1060835"/>
            <a:ext cx="7875374" cy="562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54C8F607-7717-477D-B883-6ED913DE462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ea typeface="맑은 고딕"/>
              </a:rPr>
              <a:t>데이터 베이스 구성 </a:t>
            </a:r>
            <a:endParaRPr lang="ko-KR" altLang="en-US" sz="2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2B96936-406B-4DBD-B664-208247EEC062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183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52917556"/>
              </p:ext>
            </p:extLst>
          </p:nvPr>
        </p:nvGraphicFramePr>
        <p:xfrm>
          <a:off x="694426" y="169622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214312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37423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960162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 dirty="0"/>
                        <a:t>GOODS_ID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상품ID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NUMBER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No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GOODS_SORT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상품테마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VARCHAR2(50)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3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GOODS_TITLE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VARCHAR2(100)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GOODS_PUBLISHER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주최측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VARCHAR2(50)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GOODS_PRICE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원가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NUMBER(7,0)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GOODS_SALES_PRICE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할인가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NUMBER(7,0)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GOODS_DISCOUNT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할인율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NUMBER(3,0)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GOODS_POINT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NUMBER(5,0)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GOODS_EXPIRED_</a:t>
                      </a:r>
                      <a:r>
                        <a:rPr lang="en-US" altLang="ko-KR" sz="1800" b="0" u="none" strike="noStrike" noProof="0"/>
                        <a:t>DATE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만기일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DATE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5F36AB61-7C9C-4D19-8B22-E44CA89BF29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상품</a:t>
            </a:r>
            <a:endParaRPr lang="ko-KR" altLang="en-US" sz="2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5A6EFDC-9F25-4D1D-8FBD-53B655481E65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C795A5B-AF1C-4594-9969-E94A3D8C1D68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88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54293325"/>
              </p:ext>
            </p:extLst>
          </p:nvPr>
        </p:nvGraphicFramePr>
        <p:xfrm>
          <a:off x="694426" y="169622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214312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37423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960162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GOODS_STATUS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상품상태</a:t>
                      </a: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VARCHAR2(40</a:t>
                      </a:r>
                      <a:r>
                        <a:rPr lang="ko-KR" altLang="en-US" sz="1800" b="0" u="none" strike="noStrike" noProof="0" dirty="0"/>
                        <a:t> 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GOODS_PLACE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u="none" strike="noStrike" noProof="0" dirty="0"/>
                        <a:t>상품지역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8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GOODS_DESCRIPTION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u="none" strike="noStrike" noProof="0" dirty="0"/>
                        <a:t>상세설명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CLOB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GOODS_TERMS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u="none" strike="noStrike" noProof="0" dirty="0"/>
                        <a:t>이용약관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CLOB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GOODS_USAGE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u="none" strike="noStrike" noProof="0"/>
                        <a:t>사용방법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CLOB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GOODS_LOCATION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u="none" strike="noStrike" noProof="0"/>
                        <a:t>지도위치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CLOB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GOODS_LASTSALE_DATE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u="none" strike="noStrike" noProof="0"/>
                        <a:t>판매종료일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DATE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GOODS_RATE_AVG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0" u="none" strike="noStrike" noProof="0"/>
                        <a:t>평균평점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NUMBER(2,1)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800" b="0" i="0" u="none" strike="noStrike" noProof="0" dirty="0"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9C9424E9-8012-43E1-8101-3A1A3A88DD1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상품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C4FE520-EF6D-4C5A-9FC0-9126FA16C26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EFB26A9-65E3-4FA6-9CF0-E3165019A197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8604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xmlns="" id="{06F35EA9-7F92-46C9-BE76-CEDD1B88A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084871500"/>
              </p:ext>
            </p:extLst>
          </p:nvPr>
        </p:nvGraphicFramePr>
        <p:xfrm>
          <a:off x="751935" y="163871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214312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37423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960162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MEMBER_ID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NO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PK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MEMBER_PW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VARCHAR2(30)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3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MEMBER_NAME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VARCHAR2(50)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4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MEMBER_GENDER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VARCHAR2(10)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800" b="0" i="0" u="none" strike="noStrike" noProof="0" dirty="0">
                        <a:latin typeface="Malgun Gothic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5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HP1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휴대폰 앞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자리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 dirty="0"/>
                        <a:t>VARCHAR2(20</a:t>
                      </a:r>
                      <a:r>
                        <a:rPr lang="ko-KR" altLang="en-US" sz="1800" b="0" u="none" strike="noStrike" noProof="0" dirty="0"/>
                        <a:t> 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6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HP2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휴대폰 중간번호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7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HP3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휴대폰 마지막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8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SMSSTS_YN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핸드폰 수신 동의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9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 strike="noStrike" noProof="0"/>
                        <a:t>EMAIL1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이메일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D93A7D20-3C42-4F7E-A3B5-9F6076CB2BB5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회원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4CDB527-1F66-4033-A7B4-090447324EE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3827CF3-BF8E-43D7-8BB7-0A917C14EC49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919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xmlns="" id="{06F35EA9-7F92-46C9-BE76-CEDD1B88A7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64755386"/>
              </p:ext>
            </p:extLst>
          </p:nvPr>
        </p:nvGraphicFramePr>
        <p:xfrm>
          <a:off x="751935" y="163871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214312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37423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960162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EMAIL2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/>
                        <a:t>이메일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EMAILSTS_YN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이메일</a:t>
                      </a:r>
                      <a:r>
                        <a:rPr lang="ko-KR" altLang="en-US" dirty="0"/>
                        <a:t> 수신동의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MEMBER_BIRTH_Y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MEMBER_BIRTH_M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MEMBER_BIRTH_D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JOINDATE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가입일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DATE</a:t>
                      </a:r>
                      <a:endParaRPr lang="ko-KR" altLang="en-US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DEL_YN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삭제여부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VARCHAR2(20</a:t>
                      </a:r>
                      <a:r>
                        <a:rPr lang="ko-KR" altLang="en-US" sz="1800" b="0" u="none" strike="noStrike" noProof="0" dirty="0"/>
                        <a:t> </a:t>
                      </a:r>
                      <a:r>
                        <a:rPr lang="en-US" altLang="ko-KR" sz="1800" b="0" u="none" strike="noStrike" noProof="0"/>
                        <a:t>)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MEMBER_POINT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NUMBER(10,0)</a:t>
                      </a: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u="none" strike="noStrike" noProof="0"/>
                        <a:t>YES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800" b="0" i="0" u="none" strike="noStrike" noProof="0" dirty="0"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9370BDE7-BAF5-4064-9770-259338F6E1B1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회원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769FC88-B5F2-43A6-9684-862D794E126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A282519-A4BC-49CF-B5EE-E61386A0512A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8590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1509472"/>
              </p:ext>
            </p:extLst>
          </p:nvPr>
        </p:nvGraphicFramePr>
        <p:xfrm>
          <a:off x="694426" y="1696229"/>
          <a:ext cx="10911251" cy="455035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195697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809468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944381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1382385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IMAGE_ID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이미지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NUMBER(20,0)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NUMBER(20,0)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TICKET_GOODS</a:t>
                      </a:r>
                      <a:r>
                        <a:rPr lang="ko-KR" altLang="en-US" sz="1100" baseline="0" dirty="0"/>
                        <a:t>의</a:t>
                      </a:r>
                      <a:r>
                        <a:rPr lang="en-US" altLang="ko-KR" sz="1100" dirty="0"/>
                        <a:t>GOODS_ID </a:t>
                      </a:r>
                      <a:r>
                        <a:rPr lang="ko-KR" altLang="en-US" sz="110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3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FILENAME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VARCHAR2(50)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298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REG_ID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VARCHAR2(20)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FILETYPE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이미지타입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main_image,detail_image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VARCHAR2(40)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CREDATE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54559864-CC08-43DC-84C8-92817163878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이미지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D011A16-2D51-4031-82C3-F96A2591239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11E270B-7021-47A6-8A93-8A4395493602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584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C2C348-958B-4A12-91FC-9E9A871E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Contents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FF16CF7-8BE4-432B-9489-ED6BE0A567F1}"/>
              </a:ext>
            </a:extLst>
          </p:cNvPr>
          <p:cNvSpPr/>
          <p:nvPr/>
        </p:nvSpPr>
        <p:spPr>
          <a:xfrm>
            <a:off x="838200" y="0"/>
            <a:ext cx="2734340" cy="230188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내용 개체 틀 4" descr="눈, 실외, 하늘, 자연이(가) 표시된 사진&#10;&#10;자동 생성된 설명">
            <a:extLst>
              <a:ext uri="{FF2B5EF4-FFF2-40B4-BE49-F238E27FC236}">
                <a16:creationId xmlns:a16="http://schemas.microsoft.com/office/drawing/2014/main" xmlns="" id="{1E7577A7-DA9D-4880-996A-F461C3328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87" r="101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7EAC27C-6AA4-4BCD-9687-8F3322C4C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ko-KR" altLang="en-US" sz="2400" dirty="0">
                <a:ea typeface="맑은 고딕"/>
              </a:rPr>
              <a:t>서비스 소개</a:t>
            </a:r>
            <a:endParaRPr lang="ko-KR" sz="2400" dirty="0"/>
          </a:p>
          <a:p>
            <a:pPr marL="971550" lvl="1" indent="-514350">
              <a:buAutoNum type="arabicPeriod"/>
            </a:pPr>
            <a:r>
              <a:rPr lang="ko-KR" altLang="en-US" sz="1800" dirty="0">
                <a:ea typeface="맑은 고딕"/>
              </a:rPr>
              <a:t>기획의도</a:t>
            </a:r>
          </a:p>
          <a:p>
            <a:pPr marL="971550" lvl="1" indent="-514350">
              <a:buAutoNum type="arabicPeriod"/>
            </a:pPr>
            <a:r>
              <a:rPr lang="ko-KR" altLang="en-US" sz="1800" dirty="0">
                <a:ea typeface="맑은 고딕"/>
              </a:rPr>
              <a:t>서비스 개요</a:t>
            </a:r>
          </a:p>
          <a:p>
            <a:pPr marL="971550" lvl="1" indent="-514350">
              <a:buAutoNum type="arabicPeriod"/>
            </a:pPr>
            <a:r>
              <a:rPr lang="ko-KR" altLang="en-US" sz="1800" dirty="0">
                <a:ea typeface="맑은 고딕"/>
              </a:rPr>
              <a:t>요구사항 정의</a:t>
            </a:r>
          </a:p>
          <a:p>
            <a:pPr marL="971550" lvl="1" indent="-514350">
              <a:buAutoNum type="arabicPeriod"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2400" dirty="0">
                <a:ea typeface="맑은 고딕"/>
              </a:rPr>
              <a:t>2. 프로젝트 개요</a:t>
            </a:r>
          </a:p>
          <a:p>
            <a:pPr marL="914400" lvl="1" indent="-457200">
              <a:buAutoNum type="arabicPeriod"/>
            </a:pPr>
            <a:r>
              <a:rPr lang="ko-KR" altLang="en-US" sz="1800" dirty="0">
                <a:ea typeface="맑은 고딕"/>
              </a:rPr>
              <a:t>개발환경</a:t>
            </a:r>
          </a:p>
          <a:p>
            <a:pPr marL="914400" lvl="1" indent="-457200">
              <a:buAutoNum type="arabicPeriod"/>
            </a:pPr>
            <a:r>
              <a:rPr lang="ko-KR" altLang="en-US" sz="1800" dirty="0">
                <a:ea typeface="맑은 고딕"/>
              </a:rPr>
              <a:t>작업일정</a:t>
            </a:r>
          </a:p>
          <a:p>
            <a:pPr marL="914400" lvl="1" indent="-457200">
              <a:buAutoNum type="arabicPeriod"/>
            </a:pPr>
            <a:r>
              <a:rPr lang="ko-KR" altLang="en-US" sz="1800" dirty="0">
                <a:ea typeface="맑은 고딕"/>
              </a:rPr>
              <a:t>시스템구조</a:t>
            </a:r>
          </a:p>
          <a:p>
            <a:pPr marL="914400" lvl="1" indent="-457200">
              <a:buAutoNum type="arabicPeriod"/>
            </a:pPr>
            <a:r>
              <a:rPr lang="ko-KR" altLang="en-US" sz="1800" dirty="0">
                <a:ea typeface="맑은 고딕"/>
              </a:rPr>
              <a:t>데이터 베이스 구성</a:t>
            </a:r>
          </a:p>
          <a:p>
            <a:pPr marL="914400" lvl="1" indent="-457200">
              <a:buAutoNum type="arabicPeriod"/>
            </a:pPr>
            <a:r>
              <a:rPr lang="ko-KR" altLang="en-US" sz="1800" dirty="0">
                <a:ea typeface="맑은 고딕"/>
              </a:rPr>
              <a:t>테이블 명세</a:t>
            </a:r>
          </a:p>
          <a:p>
            <a:pPr marL="914400" lvl="1" indent="-457200">
              <a:buAutoNum type="arabicPeriod"/>
            </a:pPr>
            <a:endParaRPr lang="ko-KR" altLang="en-US" sz="18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2400" dirty="0">
                <a:ea typeface="맑은 고딕"/>
              </a:rPr>
              <a:t>3. 기술 상세 </a:t>
            </a:r>
            <a:endParaRPr lang="en-US" altLang="ko-KR" sz="2400" dirty="0" smtClean="0">
              <a:ea typeface="맑은 고딕"/>
            </a:endParaRPr>
          </a:p>
          <a:p>
            <a:pPr marL="0" indent="0">
              <a:buNone/>
            </a:pPr>
            <a:r>
              <a:rPr lang="en-US" altLang="ko-KR" sz="2400" dirty="0" smtClean="0">
                <a:ea typeface="맑은 고딕"/>
              </a:rPr>
              <a:t>4</a:t>
            </a:r>
            <a:r>
              <a:rPr lang="ko-KR" altLang="en-US" sz="2400" dirty="0" smtClean="0">
                <a:ea typeface="맑은 고딕"/>
              </a:rPr>
              <a:t>. </a:t>
            </a:r>
            <a:r>
              <a:rPr lang="ko-KR" altLang="en-US" sz="2400" dirty="0">
                <a:ea typeface="맑은 고딕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xmlns="" val="275637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34537376"/>
              </p:ext>
            </p:extLst>
          </p:nvPr>
        </p:nvGraphicFramePr>
        <p:xfrm>
          <a:off x="694426" y="169622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1897012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83944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869430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1487316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NUMBER(20,0)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TICKET_GOODS</a:t>
                      </a:r>
                      <a:r>
                        <a:rPr lang="ko-KR" altLang="en-US" sz="1050" baseline="0" dirty="0"/>
                        <a:t>의</a:t>
                      </a:r>
                      <a:r>
                        <a:rPr lang="en-US" altLang="ko-KR" sz="1050" dirty="0"/>
                        <a:t>GOODS_ID </a:t>
                      </a:r>
                      <a:r>
                        <a:rPr lang="ko-KR" altLang="en-US" sz="105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MEMBER_ID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TICKET_MEMBER</a:t>
                      </a:r>
                      <a:r>
                        <a:rPr lang="ko-KR" altLang="en-US" sz="1050" baseline="0" dirty="0"/>
                        <a:t>의</a:t>
                      </a:r>
                      <a:r>
                        <a:rPr lang="en-US" altLang="ko-KR" sz="1050" baseline="0" dirty="0"/>
                        <a:t>MEMBER</a:t>
                      </a:r>
                      <a:r>
                        <a:rPr lang="en-US" altLang="ko-KR" sz="1050" dirty="0"/>
                        <a:t>_ID </a:t>
                      </a:r>
                      <a:r>
                        <a:rPr lang="ko-KR" altLang="en-US" sz="105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3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CART_ID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장바구니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NUMBER(10,0)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DEL_YN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삭제여부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CREDATE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생성일자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CART_GOODS_QTY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NUMBER(4,0)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GOODS_TICKET_DATE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예매일자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CEB856EE-7EEC-4D74-95BF-C6C72C0DB60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카트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20C1586-FF31-4BB3-961E-955EAE43F70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5C835CB-4B75-43A9-B784-C2E17F08EB0C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601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96416662"/>
              </p:ext>
            </p:extLst>
          </p:nvPr>
        </p:nvGraphicFramePr>
        <p:xfrm>
          <a:off x="694426" y="169622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197196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85443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1367395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NULL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ORDER_SEQ_NUM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주문번호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NUMBER(20,0)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ORDER_ID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NUMBER(20,0)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3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MEMBER_ID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TICKET_GOODS</a:t>
                      </a:r>
                      <a:r>
                        <a:rPr lang="ko-KR" altLang="en-US" sz="1050" baseline="0" dirty="0"/>
                        <a:t>의</a:t>
                      </a:r>
                      <a:r>
                        <a:rPr lang="en-US" altLang="ko-KR" sz="1050" dirty="0"/>
                        <a:t>GOODS_ID </a:t>
                      </a:r>
                      <a:r>
                        <a:rPr lang="ko-KR" altLang="en-US" sz="105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NUMBER(20,0)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TICKET_MEMBER</a:t>
                      </a:r>
                      <a:r>
                        <a:rPr lang="ko-KR" altLang="en-US" sz="1050" baseline="0" dirty="0"/>
                        <a:t>의</a:t>
                      </a:r>
                      <a:r>
                        <a:rPr lang="en-US" altLang="ko-KR" sz="1050" baseline="0" dirty="0"/>
                        <a:t>MEMBER</a:t>
                      </a:r>
                      <a:r>
                        <a:rPr lang="en-US" altLang="ko-KR" sz="1050" dirty="0"/>
                        <a:t>_ID </a:t>
                      </a:r>
                      <a:r>
                        <a:rPr lang="ko-KR" altLang="en-US" sz="105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ORDERER_NAME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VARCHAR2(50)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ORDERER_HP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휴대폰번호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VARCHAR2(50)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GOODS_TITLE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VARCHAR2(100)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ORDER_GOODS_QTY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주문수량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NUMBER(5,0)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GOODS_SALES_PRICE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할인가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NUMBER(5,0)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F8E9667-3B79-4328-BA5F-E6F173535255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주문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8159983-CBAF-4838-8573-20F070F1BAD2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026EED0D-3EE7-4779-AC45-4F52C2E67719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6017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19066354"/>
              </p:ext>
            </p:extLst>
          </p:nvPr>
        </p:nvGraphicFramePr>
        <p:xfrm>
          <a:off x="694426" y="1696229"/>
          <a:ext cx="10911251" cy="476060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214312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37423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960162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GOODS_FILENAME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상품 이미지 파일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VARCHAR2(60)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PAY_METHOD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12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RANDOM_ACCOUNT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무통장입금계좌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VARCHAR2(50)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CARD_COM_NAME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카드회사이름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VARCHAR2(50)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CARD_NUMBER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카드번호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CARD_EXPIRED_M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카드 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CARD_EXPIRED_Y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카드 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PAY_HP_COM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 폰 통신사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VARCHAR2(20)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PAY_HP_NUM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결제 연락처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VARCHAR2(50)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5DDF6A1-0132-4C79-8CE4-B5B5616AAD0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주문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040E04-04EF-4B54-A376-BFF082F3C0E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F3E411C-E6D3-49E4-B4BC-D7230AEC7B9E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6017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30487078"/>
              </p:ext>
            </p:extLst>
          </p:nvPr>
        </p:nvGraphicFramePr>
        <p:xfrm>
          <a:off x="694426" y="169622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3092838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037290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2143123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52499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37423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960162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PAY_ORDER_TIME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결제시간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DATE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GOODS_TICKET_DATE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예매일자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DATE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21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GOODS_POINT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적립포인트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NUMBER(5,0)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ORDER_TOTAL_PRICE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 총액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NUMBER(5,0)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POINT_USED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사용포인트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NUMBER(5,0)</a:t>
                      </a:r>
                      <a:endParaRPr lang="ko-KR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REVIEW_STATE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 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VARCHAR2(20)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REVIEW_CONTENT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리뷰 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CLOB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REVIEW_STAR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별점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VARCHAR2(20)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YES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765A900-823B-4CCE-A53E-79437C87B96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주문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D13DFDE-712C-4F3B-8D2B-42BA22D0CE6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D9FAA35-06F8-4F78-98DD-7D553B4D511D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6017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xmlns="" id="{B3D281D6-8092-40D9-8915-A6B5D459B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54087876"/>
              </p:ext>
            </p:extLst>
          </p:nvPr>
        </p:nvGraphicFramePr>
        <p:xfrm>
          <a:off x="694426" y="1696229"/>
          <a:ext cx="10911251" cy="4578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687916">
                  <a:extLst>
                    <a:ext uri="{9D8B030D-6E8A-4147-A177-3AD203B41FA5}">
                      <a16:colId xmlns:a16="http://schemas.microsoft.com/office/drawing/2014/main" xmlns="" val="988504429"/>
                    </a:ext>
                  </a:extLst>
                </a:gridCol>
                <a:gridCol w="2500110">
                  <a:extLst>
                    <a:ext uri="{9D8B030D-6E8A-4147-A177-3AD203B41FA5}">
                      <a16:colId xmlns:a16="http://schemas.microsoft.com/office/drawing/2014/main" xmlns="" val="217297046"/>
                    </a:ext>
                  </a:extLst>
                </a:gridCol>
                <a:gridCol w="2293496">
                  <a:extLst>
                    <a:ext uri="{9D8B030D-6E8A-4147-A177-3AD203B41FA5}">
                      <a16:colId xmlns:a16="http://schemas.microsoft.com/office/drawing/2014/main" xmlns="" val="496080531"/>
                    </a:ext>
                  </a:extLst>
                </a:gridCol>
                <a:gridCol w="1993691">
                  <a:extLst>
                    <a:ext uri="{9D8B030D-6E8A-4147-A177-3AD203B41FA5}">
                      <a16:colId xmlns:a16="http://schemas.microsoft.com/office/drawing/2014/main" xmlns="" val="2717422208"/>
                    </a:ext>
                  </a:extLst>
                </a:gridCol>
                <a:gridCol w="944381">
                  <a:extLst>
                    <a:ext uri="{9D8B030D-6E8A-4147-A177-3AD203B41FA5}">
                      <a16:colId xmlns:a16="http://schemas.microsoft.com/office/drawing/2014/main" xmlns="" val="1129364791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xmlns="" val="874449175"/>
                    </a:ext>
                  </a:extLst>
                </a:gridCol>
                <a:gridCol w="1442346">
                  <a:extLst>
                    <a:ext uri="{9D8B030D-6E8A-4147-A177-3AD203B41FA5}">
                      <a16:colId xmlns:a16="http://schemas.microsoft.com/office/drawing/2014/main" xmlns="" val="3600118604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논리적 </a:t>
                      </a:r>
                      <a:r>
                        <a:rPr lang="ko-KR" altLang="en-US" dirty="0" err="1"/>
                        <a:t>필드명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데이터유형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NULL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키유형</a:t>
                      </a:r>
                      <a:endParaRPr lang="ko-KR" altLang="en-US" dirty="0"/>
                    </a:p>
                  </a:txBody>
                  <a:tcPr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04831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GOODS_ID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상품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NUMBER(6,0)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TICKET_GOODS</a:t>
                      </a:r>
                      <a:r>
                        <a:rPr lang="ko-KR" altLang="en-US" sz="1050" baseline="0" dirty="0"/>
                        <a:t>의</a:t>
                      </a:r>
                      <a:r>
                        <a:rPr lang="en-US" altLang="ko-KR" sz="1050" dirty="0"/>
                        <a:t>GOODS_ID </a:t>
                      </a:r>
                      <a:r>
                        <a:rPr lang="ko-KR" altLang="en-US" sz="105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80903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MEMBER_ID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 VARCHAR2(20)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dirty="0"/>
                        <a:t>NO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TICKET_MEMBER</a:t>
                      </a:r>
                      <a:r>
                        <a:rPr lang="ko-KR" altLang="en-US" sz="1050" baseline="0" dirty="0"/>
                        <a:t>의</a:t>
                      </a:r>
                      <a:r>
                        <a:rPr lang="en-US" altLang="ko-KR" sz="1050" baseline="0" dirty="0"/>
                        <a:t>MEMBER</a:t>
                      </a:r>
                      <a:r>
                        <a:rPr lang="en-US" altLang="ko-KR" sz="1050" dirty="0"/>
                        <a:t>_ID </a:t>
                      </a:r>
                      <a:r>
                        <a:rPr lang="ko-KR" altLang="en-US" sz="1050" dirty="0"/>
                        <a:t>참조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185494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/>
                        <a:t>3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137431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2463274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938382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1123915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425207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6986"/>
                  </a:ext>
                </a:extLst>
              </a:tr>
              <a:tr h="457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83434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55869618-EDCF-40FF-B864-9FA2ECA52512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테이블 명세 </a:t>
            </a:r>
            <a:r>
              <a:rPr lang="ko-KR" altLang="en-US" sz="2400" dirty="0">
                <a:ea typeface="맑은 고딕"/>
              </a:rPr>
              <a:t>위시리스트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DE5613C-0C87-496E-9225-47CE744AD37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6AF777D-7BBB-4E5E-BF98-4761C99B97A3}"/>
              </a:ext>
            </a:extLst>
          </p:cNvPr>
          <p:cNvSpPr/>
          <p:nvPr/>
        </p:nvSpPr>
        <p:spPr>
          <a:xfrm>
            <a:off x="3540024" y="645724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820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1EE1DEB-5FDF-41C6-B6F0-4004AB1517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351" y="2713999"/>
            <a:ext cx="6542392" cy="2333592"/>
          </a:xfrm>
          <a:prstGeom prst="rect">
            <a:avLst/>
          </a:prstGeom>
        </p:spPr>
      </p:pic>
      <p:sp>
        <p:nvSpPr>
          <p:cNvPr id="5" name="직사각형 8">
            <a:extLst>
              <a:ext uri="{FF2B5EF4-FFF2-40B4-BE49-F238E27FC236}">
                <a16:creationId xmlns:a16="http://schemas.microsoft.com/office/drawing/2014/main" xmlns="" id="{11E347CD-66FA-4C4A-9476-518A749F31F0}"/>
              </a:ext>
            </a:extLst>
          </p:cNvPr>
          <p:cNvSpPr/>
          <p:nvPr/>
        </p:nvSpPr>
        <p:spPr>
          <a:xfrm>
            <a:off x="347199" y="2282877"/>
            <a:ext cx="6604790" cy="3001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A7A4C954-E064-4476-9F25-E953BD3D39C4}"/>
              </a:ext>
            </a:extLst>
          </p:cNvPr>
          <p:cNvSpPr txBox="1"/>
          <p:nvPr/>
        </p:nvSpPr>
        <p:spPr>
          <a:xfrm>
            <a:off x="347198" y="1913544"/>
            <a:ext cx="327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CC17924E-33FD-4F2A-A178-48BE81992FC8}"/>
              </a:ext>
            </a:extLst>
          </p:cNvPr>
          <p:cNvSpPr txBox="1"/>
          <p:nvPr/>
        </p:nvSpPr>
        <p:spPr>
          <a:xfrm>
            <a:off x="4241275" y="1912785"/>
            <a:ext cx="278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5874D72-AC71-46BC-9A76-30949F01AFC8}"/>
              </a:ext>
            </a:extLst>
          </p:cNvPr>
          <p:cNvSpPr/>
          <p:nvPr/>
        </p:nvSpPr>
        <p:spPr>
          <a:xfrm>
            <a:off x="1865015" y="4046394"/>
            <a:ext cx="3663915" cy="6683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xmlns="" id="{F4981A55-48B4-4939-B8A1-89E133FDB24F}"/>
              </a:ext>
            </a:extLst>
          </p:cNvPr>
          <p:cNvSpPr/>
          <p:nvPr/>
        </p:nvSpPr>
        <p:spPr>
          <a:xfrm>
            <a:off x="2613301" y="3304261"/>
            <a:ext cx="2256411" cy="6139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82C1BDD2-F195-464B-B6E9-1FCA591ADCD5}"/>
              </a:ext>
            </a:extLst>
          </p:cNvPr>
          <p:cNvSpPr txBox="1"/>
          <p:nvPr/>
        </p:nvSpPr>
        <p:spPr>
          <a:xfrm>
            <a:off x="2613301" y="2982940"/>
            <a:ext cx="32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9F276ED7-37BE-40F5-A135-9D3BE0FD5D9E}"/>
              </a:ext>
            </a:extLst>
          </p:cNvPr>
          <p:cNvSpPr txBox="1"/>
          <p:nvPr/>
        </p:nvSpPr>
        <p:spPr>
          <a:xfrm>
            <a:off x="1865015" y="3766351"/>
            <a:ext cx="32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3" name="내용 개체 틀 7">
            <a:extLst>
              <a:ext uri="{FF2B5EF4-FFF2-40B4-BE49-F238E27FC236}">
                <a16:creationId xmlns:a16="http://schemas.microsoft.com/office/drawing/2014/main" xmlns="" id="{75DBA79E-E99C-4B5A-8245-A2A14F9A9102}"/>
              </a:ext>
            </a:extLst>
          </p:cNvPr>
          <p:cNvSpPr txBox="1">
            <a:spLocks/>
          </p:cNvSpPr>
          <p:nvPr/>
        </p:nvSpPr>
        <p:spPr>
          <a:xfrm>
            <a:off x="7549116" y="1605516"/>
            <a:ext cx="4295686" cy="4666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altLang="ko-KR" dirty="0"/>
              <a:t>header 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사용자</a:t>
            </a:r>
            <a:r>
              <a:rPr lang="en-US" altLang="ko-KR" dirty="0"/>
              <a:t>/</a:t>
            </a:r>
            <a:r>
              <a:rPr lang="ko-KR" altLang="en-US" dirty="0"/>
              <a:t>관리자에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따라 다르게 보여주기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/</a:t>
            </a:r>
            <a:r>
              <a:rPr lang="ko-KR" altLang="en-US" dirty="0"/>
              <a:t>기타 메인 서비스로 연결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4. </a:t>
            </a:r>
            <a:r>
              <a:rPr lang="ko-KR" altLang="en-US" dirty="0"/>
              <a:t>메인 페이지로 연결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5. </a:t>
            </a:r>
            <a:r>
              <a:rPr lang="ko-KR" altLang="en-US" dirty="0"/>
              <a:t>검색기능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6. </a:t>
            </a:r>
            <a:r>
              <a:rPr lang="ko-KR" altLang="en-US" dirty="0"/>
              <a:t>검색어 자동완성</a:t>
            </a:r>
            <a:endParaRPr lang="en-US" altLang="ko-KR" dirty="0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xmlns="" id="{73F441D7-C414-4F20-94B0-5AD3683CA895}"/>
              </a:ext>
            </a:extLst>
          </p:cNvPr>
          <p:cNvSpPr txBox="1"/>
          <p:nvPr/>
        </p:nvSpPr>
        <p:spPr>
          <a:xfrm>
            <a:off x="1537109" y="4434335"/>
            <a:ext cx="32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D5BF75C-BB18-42E1-A573-4BA2E6DA88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69" y="2265600"/>
            <a:ext cx="1748400" cy="260018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BC735076-96C3-4F29-AB31-0514547B3EE4}"/>
              </a:ext>
            </a:extLst>
          </p:cNvPr>
          <p:cNvSpPr txBox="1"/>
          <p:nvPr/>
        </p:nvSpPr>
        <p:spPr>
          <a:xfrm>
            <a:off x="4222436" y="2581462"/>
            <a:ext cx="32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3B96A3B-D7A0-4BEA-9590-E5FE31C9A74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7141" y="2507629"/>
            <a:ext cx="2184987" cy="204443"/>
          </a:xfrm>
          <a:prstGeom prst="rect">
            <a:avLst/>
          </a:prstGeom>
        </p:spPr>
      </p:pic>
      <p:sp>
        <p:nvSpPr>
          <p:cNvPr id="7" name="직사각형 8">
            <a:extLst>
              <a:ext uri="{FF2B5EF4-FFF2-40B4-BE49-F238E27FC236}">
                <a16:creationId xmlns:a16="http://schemas.microsoft.com/office/drawing/2014/main" xmlns="" id="{706802BF-C747-45D6-B075-2EF573569120}"/>
              </a:ext>
            </a:extLst>
          </p:cNvPr>
          <p:cNvSpPr/>
          <p:nvPr/>
        </p:nvSpPr>
        <p:spPr>
          <a:xfrm>
            <a:off x="4492052" y="2280950"/>
            <a:ext cx="2459936" cy="6355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3711CE69-511E-4D57-9301-49EDF5D862E2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 err="1">
                <a:ea typeface="맑은 고딕"/>
              </a:rPr>
              <a:t>메인페이지</a:t>
            </a:r>
            <a:r>
              <a:rPr lang="ko-KR" altLang="en-US" sz="2800" dirty="0">
                <a:ea typeface="맑은 고딕"/>
              </a:rPr>
              <a:t> 상단</a:t>
            </a:r>
            <a:endParaRPr lang="ko-KR" altLang="en-US" sz="2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F709D45-0D26-4F6D-BDD1-2156C0BC30A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B8E455CF-CC95-44AE-8B9E-62B7695B831B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2988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191" y="1612900"/>
            <a:ext cx="5925218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7">
            <a:extLst>
              <a:ext uri="{FF2B5EF4-FFF2-40B4-BE49-F238E27FC236}">
                <a16:creationId xmlns:a16="http://schemas.microsoft.com/office/drawing/2014/main" xmlns="" id="{D6E85BC9-B4C9-4106-AAFB-AE17826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326" y="1722908"/>
            <a:ext cx="3955074" cy="4284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 err="1"/>
              <a:t>메인페이지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종류별 분류 메뉴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지역별 분류 메뉴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57317B-C1E2-40BE-BA5E-44EBFC67DA1B}"/>
              </a:ext>
            </a:extLst>
          </p:cNvPr>
          <p:cNvSpPr/>
          <p:nvPr/>
        </p:nvSpPr>
        <p:spPr>
          <a:xfrm>
            <a:off x="584200" y="3719028"/>
            <a:ext cx="6070599" cy="270717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5EBABE-5C89-4BD0-A2A9-6E51BFB9572E}"/>
              </a:ext>
            </a:extLst>
          </p:cNvPr>
          <p:cNvSpPr txBox="1"/>
          <p:nvPr/>
        </p:nvSpPr>
        <p:spPr>
          <a:xfrm>
            <a:off x="1057614" y="38374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C66C85-81DB-401D-9D2B-B104D34CCFAB}"/>
              </a:ext>
            </a:extLst>
          </p:cNvPr>
          <p:cNvSpPr txBox="1"/>
          <p:nvPr/>
        </p:nvSpPr>
        <p:spPr>
          <a:xfrm>
            <a:off x="268854" y="50238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1440805" y="3886200"/>
            <a:ext cx="4426595" cy="1079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758448" y="5054600"/>
            <a:ext cx="5782052" cy="1181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xmlns="" id="{D7A95414-6F86-48C0-8DDD-9E0F1C95436D}"/>
              </a:ext>
            </a:extLst>
          </p:cNvPr>
          <p:cNvSpPr txBox="1"/>
          <p:nvPr/>
        </p:nvSpPr>
        <p:spPr>
          <a:xfrm>
            <a:off x="268854" y="3640353"/>
            <a:ext cx="3276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0294B968-2FDB-4250-B1B5-0CAB77736DB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 err="1">
                <a:ea typeface="맑은 고딕"/>
              </a:rPr>
              <a:t>메인페이지</a:t>
            </a:r>
            <a:r>
              <a:rPr lang="en-US" altLang="ko-KR" sz="2800" dirty="0">
                <a:ea typeface="맑은 고딕"/>
              </a:rPr>
              <a:t>1</a:t>
            </a:r>
            <a:endParaRPr lang="ko-KR" altLang="en-US" sz="2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1A9E506-389A-444B-89BA-418A96424D0B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F7E7510-1DBA-46B3-8E1A-3CD17BF5832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067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E68808-6D38-4AF0-B4E5-2810BF5CE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37" t="-7" r="11075" b="-1"/>
          <a:stretch/>
        </p:blipFill>
        <p:spPr>
          <a:xfrm>
            <a:off x="435934" y="1871330"/>
            <a:ext cx="6103089" cy="4621545"/>
          </a:xfrm>
          <a:prstGeom prst="rect">
            <a:avLst/>
          </a:prstGeom>
        </p:spPr>
      </p:pic>
      <p:sp>
        <p:nvSpPr>
          <p:cNvPr id="5" name="직사각형 8">
            <a:extLst>
              <a:ext uri="{FF2B5EF4-FFF2-40B4-BE49-F238E27FC236}">
                <a16:creationId xmlns:a16="http://schemas.microsoft.com/office/drawing/2014/main" xmlns="" id="{9D89FF84-3EF7-4E5D-B432-B983E0E4AD6C}"/>
              </a:ext>
            </a:extLst>
          </p:cNvPr>
          <p:cNvSpPr/>
          <p:nvPr/>
        </p:nvSpPr>
        <p:spPr>
          <a:xfrm>
            <a:off x="540329" y="2222205"/>
            <a:ext cx="5998694" cy="37628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8">
            <a:extLst>
              <a:ext uri="{FF2B5EF4-FFF2-40B4-BE49-F238E27FC236}">
                <a16:creationId xmlns:a16="http://schemas.microsoft.com/office/drawing/2014/main" xmlns="" id="{BCD8A538-6269-4922-891F-2040B9255A4B}"/>
              </a:ext>
            </a:extLst>
          </p:cNvPr>
          <p:cNvSpPr/>
          <p:nvPr/>
        </p:nvSpPr>
        <p:spPr>
          <a:xfrm>
            <a:off x="614760" y="2288598"/>
            <a:ext cx="833252" cy="2332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458F6FA-7D66-4F73-AD71-BC77845DEAF7}"/>
              </a:ext>
            </a:extLst>
          </p:cNvPr>
          <p:cNvSpPr/>
          <p:nvPr/>
        </p:nvSpPr>
        <p:spPr>
          <a:xfrm>
            <a:off x="646659" y="5038888"/>
            <a:ext cx="833252" cy="23326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xmlns="" id="{76511139-4875-4A25-A839-9801EA4F601B}"/>
              </a:ext>
            </a:extLst>
          </p:cNvPr>
          <p:cNvSpPr txBox="1"/>
          <p:nvPr/>
        </p:nvSpPr>
        <p:spPr>
          <a:xfrm>
            <a:off x="249923" y="2182235"/>
            <a:ext cx="3113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90749187-AD47-4139-8F1A-E66759A11C6B}"/>
              </a:ext>
            </a:extLst>
          </p:cNvPr>
          <p:cNvSpPr txBox="1"/>
          <p:nvPr/>
        </p:nvSpPr>
        <p:spPr>
          <a:xfrm>
            <a:off x="207858" y="4356669"/>
            <a:ext cx="3113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직사각형 8">
            <a:extLst>
              <a:ext uri="{FF2B5EF4-FFF2-40B4-BE49-F238E27FC236}">
                <a16:creationId xmlns:a16="http://schemas.microsoft.com/office/drawing/2014/main" xmlns="" id="{758656CB-F29A-499F-8E9C-DB552D6AACC1}"/>
              </a:ext>
            </a:extLst>
          </p:cNvPr>
          <p:cNvSpPr/>
          <p:nvPr/>
        </p:nvSpPr>
        <p:spPr>
          <a:xfrm>
            <a:off x="646658" y="3883296"/>
            <a:ext cx="916327" cy="9119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913E745-6A5A-49BC-8FA7-907A5C5E2C6B}"/>
              </a:ext>
            </a:extLst>
          </p:cNvPr>
          <p:cNvSpPr txBox="1"/>
          <p:nvPr/>
        </p:nvSpPr>
        <p:spPr>
          <a:xfrm>
            <a:off x="276506" y="3558189"/>
            <a:ext cx="3113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494C26A-4673-4F88-A53A-13EF02FF82BB}"/>
              </a:ext>
            </a:extLst>
          </p:cNvPr>
          <p:cNvSpPr txBox="1"/>
          <p:nvPr/>
        </p:nvSpPr>
        <p:spPr>
          <a:xfrm>
            <a:off x="248990" y="4981436"/>
            <a:ext cx="3113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xmlns="" id="{00EFD6B3-E165-4290-B59F-647716774EC3}"/>
              </a:ext>
            </a:extLst>
          </p:cNvPr>
          <p:cNvSpPr txBox="1">
            <a:spLocks/>
          </p:cNvSpPr>
          <p:nvPr/>
        </p:nvSpPr>
        <p:spPr>
          <a:xfrm>
            <a:off x="7500326" y="1722908"/>
            <a:ext cx="3955074" cy="4284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dirty="0"/>
              <a:t>4. </a:t>
            </a:r>
            <a:r>
              <a:rPr lang="ko-KR" altLang="en-US" dirty="0"/>
              <a:t>베스트셀러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초특가</a:t>
            </a:r>
            <a:r>
              <a:rPr lang="ko-KR" altLang="en-US" dirty="0"/>
              <a:t> 세일</a:t>
            </a:r>
            <a:r>
              <a:rPr lang="en-US" altLang="ko-KR" dirty="0"/>
              <a:t>,</a:t>
            </a:r>
            <a:r>
              <a:rPr lang="ko-KR" altLang="en-US" dirty="0"/>
              <a:t> 신규 액티비티로 분류해서 보여주기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클릭하면 해당 상품 상세정보로 이동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200918ED-AE69-470C-B7B2-4CF5FFFC856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 err="1">
                <a:ea typeface="맑은 고딕"/>
              </a:rPr>
              <a:t>메인페이지</a:t>
            </a:r>
            <a:r>
              <a:rPr lang="en-US" altLang="ko-KR" sz="2800" dirty="0">
                <a:ea typeface="맑은 고딕"/>
              </a:rPr>
              <a:t>2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36125BA-4547-43C8-8C4E-FF97F26066F0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1010195-F0EC-4F57-98CD-DA38D9E67B8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7469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1005B20-6159-4B64-A7E6-EE5479A71A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38024" y="2641268"/>
            <a:ext cx="6632627" cy="2100618"/>
          </a:xfrm>
          <a:prstGeom prst="rect">
            <a:avLst/>
          </a:prstGeom>
        </p:spPr>
      </p:pic>
      <p:sp>
        <p:nvSpPr>
          <p:cNvPr id="4" name="직사각형 8">
            <a:extLst>
              <a:ext uri="{FF2B5EF4-FFF2-40B4-BE49-F238E27FC236}">
                <a16:creationId xmlns:a16="http://schemas.microsoft.com/office/drawing/2014/main" xmlns="" id="{E347577F-7091-467F-89BA-D0B04B2AC5C1}"/>
              </a:ext>
            </a:extLst>
          </p:cNvPr>
          <p:cNvSpPr/>
          <p:nvPr/>
        </p:nvSpPr>
        <p:spPr>
          <a:xfrm>
            <a:off x="434721" y="2641268"/>
            <a:ext cx="6710358" cy="21006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xmlns="" id="{380A5E4F-E3B0-4B64-A0CD-D5962FE489DB}"/>
              </a:ext>
            </a:extLst>
          </p:cNvPr>
          <p:cNvSpPr txBox="1"/>
          <p:nvPr/>
        </p:nvSpPr>
        <p:spPr>
          <a:xfrm>
            <a:off x="434721" y="2271935"/>
            <a:ext cx="327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xmlns="" id="{C59A3B9B-095E-4FB5-968E-F2723B116567}"/>
              </a:ext>
            </a:extLst>
          </p:cNvPr>
          <p:cNvSpPr>
            <a:spLocks noGrp="1"/>
          </p:cNvSpPr>
          <p:nvPr/>
        </p:nvSpPr>
        <p:spPr>
          <a:xfrm>
            <a:off x="7534089" y="1772205"/>
            <a:ext cx="41086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1. footer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2. </a:t>
            </a:r>
            <a:r>
              <a:rPr lang="ko-KR" altLang="en-US" sz="2800" dirty="0"/>
              <a:t>회사소개</a:t>
            </a:r>
            <a:r>
              <a:rPr lang="en-US" altLang="ko-KR" sz="2800" dirty="0"/>
              <a:t>,</a:t>
            </a:r>
            <a:r>
              <a:rPr lang="ko-KR" altLang="en-US" sz="2800" dirty="0"/>
              <a:t> 이용약관  등 의 폼으로 이동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3. </a:t>
            </a:r>
            <a:r>
              <a:rPr lang="ko-KR" altLang="en-US" sz="2800" dirty="0"/>
              <a:t>각 </a:t>
            </a:r>
            <a:r>
              <a:rPr lang="en-US" altLang="ko-KR" sz="2800" dirty="0"/>
              <a:t>SNS</a:t>
            </a:r>
            <a:r>
              <a:rPr lang="ko-KR" altLang="en-US" sz="2800" dirty="0"/>
              <a:t>로그인 창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ko-KR" altLang="en-US" sz="2800" dirty="0" err="1"/>
              <a:t>으로</a:t>
            </a:r>
            <a:r>
              <a:rPr lang="ko-KR" altLang="en-US" sz="2800" dirty="0"/>
              <a:t> 이동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4.</a:t>
            </a:r>
            <a:r>
              <a:rPr lang="ko-KR" altLang="en-US" sz="2800" dirty="0"/>
              <a:t> </a:t>
            </a:r>
            <a:r>
              <a:rPr lang="ko-KR" altLang="en-US" sz="2800" dirty="0" err="1"/>
              <a:t>메인폼으로</a:t>
            </a:r>
            <a:r>
              <a:rPr lang="ko-KR" altLang="en-US" sz="2800" dirty="0"/>
              <a:t> 이동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E50E186-88AA-45C7-8FD8-BF038BD82645}"/>
              </a:ext>
            </a:extLst>
          </p:cNvPr>
          <p:cNvSpPr/>
          <p:nvPr/>
        </p:nvSpPr>
        <p:spPr>
          <a:xfrm>
            <a:off x="1649103" y="2734649"/>
            <a:ext cx="2593288" cy="33146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835E4C58-126F-4858-8FE7-AC899C17AA5F}"/>
              </a:ext>
            </a:extLst>
          </p:cNvPr>
          <p:cNvSpPr txBox="1"/>
          <p:nvPr/>
        </p:nvSpPr>
        <p:spPr>
          <a:xfrm>
            <a:off x="1321482" y="2734649"/>
            <a:ext cx="332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5A60E91-672A-4C42-9B9C-AE249EBF7044}"/>
              </a:ext>
            </a:extLst>
          </p:cNvPr>
          <p:cNvSpPr/>
          <p:nvPr/>
        </p:nvSpPr>
        <p:spPr>
          <a:xfrm>
            <a:off x="5793698" y="2689113"/>
            <a:ext cx="1255162" cy="6741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xmlns="" id="{1688061F-715A-4009-B670-F737C606B6A8}"/>
              </a:ext>
            </a:extLst>
          </p:cNvPr>
          <p:cNvSpPr txBox="1"/>
          <p:nvPr/>
        </p:nvSpPr>
        <p:spPr>
          <a:xfrm>
            <a:off x="5351767" y="2696782"/>
            <a:ext cx="33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직사각형 8">
            <a:extLst>
              <a:ext uri="{FF2B5EF4-FFF2-40B4-BE49-F238E27FC236}">
                <a16:creationId xmlns:a16="http://schemas.microsoft.com/office/drawing/2014/main" xmlns="" id="{898D817D-BD96-4A9C-B447-65BDE3E8AB37}"/>
              </a:ext>
            </a:extLst>
          </p:cNvPr>
          <p:cNvSpPr/>
          <p:nvPr/>
        </p:nvSpPr>
        <p:spPr>
          <a:xfrm>
            <a:off x="438024" y="3388249"/>
            <a:ext cx="1359937" cy="7884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08A8B843-262E-45ED-8C54-1681A1B36EDB}"/>
              </a:ext>
            </a:extLst>
          </p:cNvPr>
          <p:cNvSpPr txBox="1"/>
          <p:nvPr/>
        </p:nvSpPr>
        <p:spPr>
          <a:xfrm>
            <a:off x="438024" y="3018917"/>
            <a:ext cx="324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56390FBD-D9D8-4598-AD0A-EBE56A4D76B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 err="1">
                <a:ea typeface="맑은 고딕"/>
              </a:rPr>
              <a:t>메인페이지</a:t>
            </a:r>
            <a:r>
              <a:rPr lang="ko-KR" altLang="en-US" sz="2800" dirty="0">
                <a:ea typeface="맑은 고딕"/>
              </a:rPr>
              <a:t> 하단</a:t>
            </a:r>
            <a:endParaRPr lang="ko-KR" altLang="en-US" sz="2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0A76E5D-269E-4682-998C-88C7F80CFAC5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C1C6D76-9489-4B74-9C2A-893D3976F300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5726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203393" y="5402129"/>
            <a:ext cx="9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mybatis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4673793" y="54021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jsp</a:t>
            </a:r>
            <a:endParaRPr lang="ko-KR" alt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38" y="4581657"/>
            <a:ext cx="5542548" cy="183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025" y="2079668"/>
            <a:ext cx="81153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520" y="3040264"/>
            <a:ext cx="5931244" cy="104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0282" y="2770759"/>
            <a:ext cx="6425514" cy="230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1299306" y="1639480"/>
            <a:ext cx="368607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해당</a:t>
            </a:r>
            <a:r>
              <a:rPr lang="en-US" altLang="ko-KR" dirty="0"/>
              <a:t> </a:t>
            </a:r>
            <a:r>
              <a:rPr lang="ko-KR" altLang="en-US" dirty="0"/>
              <a:t>값 </a:t>
            </a:r>
            <a:r>
              <a:rPr lang="en-US" altLang="ko-KR" dirty="0"/>
              <a:t>GET</a:t>
            </a:r>
            <a:r>
              <a:rPr lang="ko-KR" altLang="en-US" dirty="0"/>
              <a:t>방식으로 전송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5333329" y="1703095"/>
            <a:ext cx="450899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RequestParam</a:t>
            </a:r>
            <a:r>
              <a:rPr lang="ko-KR" altLang="en-US" dirty="0"/>
              <a:t>으로 </a:t>
            </a:r>
            <a:r>
              <a:rPr lang="en-US" altLang="ko-KR" dirty="0" err="1"/>
              <a:t>goods_place</a:t>
            </a:r>
            <a:r>
              <a:rPr lang="ko-KR" altLang="en-US" dirty="0"/>
              <a:t>값 받기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5446828" y="5819955"/>
            <a:ext cx="353814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Param</a:t>
            </a:r>
            <a:r>
              <a:rPr lang="ko-KR" altLang="en-US" dirty="0"/>
              <a:t>값과 일치하는 </a:t>
            </a:r>
            <a:r>
              <a:rPr lang="en-US" altLang="ko-KR" dirty="0"/>
              <a:t>DB </a:t>
            </a:r>
            <a:r>
              <a:rPr lang="ko-KR" altLang="en-US" dirty="0"/>
              <a:t>값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332647" y="4869624"/>
            <a:ext cx="53046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en-US" altLang="ko-KR" dirty="0" err="1"/>
              <a:t>addObject</a:t>
            </a:r>
            <a:r>
              <a:rPr lang="en-US" altLang="ko-KR" dirty="0"/>
              <a:t>(): </a:t>
            </a:r>
            <a:r>
              <a:rPr lang="ko-KR" altLang="en-US" dirty="0"/>
              <a:t> </a:t>
            </a:r>
            <a:r>
              <a:rPr lang="ko-KR" altLang="en-US" dirty="0" err="1"/>
              <a:t>뷰페이지로</a:t>
            </a:r>
            <a:r>
              <a:rPr lang="ko-KR" altLang="en-US" dirty="0"/>
              <a:t> 값 전달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6551491-FF70-4822-9C20-10E342CC97ED}"/>
              </a:ext>
            </a:extLst>
          </p:cNvPr>
          <p:cNvSpPr txBox="1"/>
          <p:nvPr/>
        </p:nvSpPr>
        <p:spPr>
          <a:xfrm>
            <a:off x="9903753" y="2400942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60EE260-7F9F-46CB-B5DF-AE7677EF4AA6}"/>
              </a:ext>
            </a:extLst>
          </p:cNvPr>
          <p:cNvSpPr txBox="1"/>
          <p:nvPr/>
        </p:nvSpPr>
        <p:spPr>
          <a:xfrm>
            <a:off x="305026" y="167490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xmlns="" id="{BD37F703-17FD-4772-ABB2-F4ABCCF2B5F6}"/>
              </a:ext>
            </a:extLst>
          </p:cNvPr>
          <p:cNvSpPr txBox="1"/>
          <p:nvPr/>
        </p:nvSpPr>
        <p:spPr>
          <a:xfrm>
            <a:off x="226025" y="4209233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138AE354-3452-4332-8478-EA1859DB249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지역별 상품메뉴</a:t>
            </a:r>
            <a:endParaRPr lang="ko-KR" altLang="en-US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C8F9B00-D866-444E-BB43-8DA80679C8D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708BF73-958C-4FB0-A60C-775C3A978A85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D61BC8E-59DC-47E5-A440-9693FDB53619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55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009D6D5-DAC2-4A8B-A17A-E206B9012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0C8A24-C49F-4652-8002-A47C4065D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기획 의도 </a:t>
            </a:r>
            <a:endParaRPr lang="ko-KR" altLang="en-US" dirty="0"/>
          </a:p>
        </p:txBody>
      </p:sp>
      <p:pic>
        <p:nvPicPr>
          <p:cNvPr id="6" name="내용 개체 틀 4" descr="눈, 실외, 하늘, 자연이(가) 표시된 사진&#10;&#10;자동 생성된 설명">
            <a:extLst>
              <a:ext uri="{FF2B5EF4-FFF2-40B4-BE49-F238E27FC236}">
                <a16:creationId xmlns:a16="http://schemas.microsoft.com/office/drawing/2014/main" xmlns="" id="{D5A9B71D-98B1-4400-972C-4AF0086480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87" r="101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949CEC7-07C8-455E-BA3B-43B60A6ECDD7}"/>
              </a:ext>
            </a:extLst>
          </p:cNvPr>
          <p:cNvSpPr/>
          <p:nvPr/>
        </p:nvSpPr>
        <p:spPr>
          <a:xfrm>
            <a:off x="836676" y="912727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6B534D7-6950-421A-B96F-35773EC8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1035050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'</a:t>
            </a:r>
            <a:r>
              <a:rPr lang="ko-KR" altLang="en-US" dirty="0" err="1">
                <a:ea typeface="맑은 고딕"/>
              </a:rPr>
              <a:t>BuyTicketS</a:t>
            </a:r>
            <a:r>
              <a:rPr lang="ko-KR" altLang="en-US" dirty="0">
                <a:ea typeface="맑은 고딕"/>
              </a:rPr>
              <a:t> '는 '</a:t>
            </a:r>
            <a:r>
              <a:rPr lang="ko-KR" altLang="en-US" dirty="0" err="1">
                <a:ea typeface="맑은 고딕"/>
              </a:rPr>
              <a:t>KLOOK'등의</a:t>
            </a:r>
            <a:r>
              <a:rPr lang="ko-KR" altLang="en-US" dirty="0">
                <a:ea typeface="맑은 고딕"/>
              </a:rPr>
              <a:t> 인터넷 입장권 사이트를 벤치 </a:t>
            </a:r>
            <a:r>
              <a:rPr lang="ko-KR" altLang="en-US" dirty="0" err="1">
                <a:ea typeface="맑은 고딕"/>
              </a:rPr>
              <a:t>마킹해</a:t>
            </a:r>
            <a:r>
              <a:rPr lang="ko-KR" altLang="en-US" dirty="0">
                <a:ea typeface="맑은 고딕"/>
              </a:rPr>
              <a:t> 반응형 웹 페이지로 구현한 사이트 입니다. </a:t>
            </a:r>
            <a:endParaRPr lang="ko-KR" dirty="0"/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latin typeface="맑은 고딕" panose="020F0502020204030204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Malgun Gothic"/>
                <a:ea typeface="Malgun Gothic"/>
              </a:rPr>
              <a:t>- </a:t>
            </a:r>
            <a:r>
              <a:rPr lang="ko-KR" dirty="0">
                <a:latin typeface="Malgun Gothic"/>
                <a:ea typeface="Malgun Gothic"/>
              </a:rPr>
              <a:t>사용자가 원하는 입장권을 쉽게 구매할 수 있도록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기존 사이트들의 복잡한 메뉴 구성을 단순화하고</a:t>
            </a:r>
            <a:r>
              <a:rPr lang="en-US" altLang="ko-KR" dirty="0">
                <a:latin typeface="Malgun Gothic"/>
                <a:ea typeface="Malgun Gothic"/>
              </a:rPr>
              <a:t> </a:t>
            </a:r>
            <a:r>
              <a:rPr lang="ko-KR" dirty="0">
                <a:latin typeface="Malgun Gothic"/>
                <a:ea typeface="Malgun Gothic"/>
              </a:rPr>
              <a:t>불편한 점을 개선하는 것을 목표로 기획 및 제작 했습니다.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4916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13" y="1943100"/>
            <a:ext cx="113061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404" y="4568329"/>
            <a:ext cx="10028766" cy="137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899" y="1829123"/>
            <a:ext cx="6865215" cy="350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8623" y="1155854"/>
            <a:ext cx="4765202" cy="226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263628" y="2205145"/>
            <a:ext cx="393486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LIST stream, sort() </a:t>
            </a:r>
            <a:r>
              <a:rPr lang="ko-KR" altLang="en-US" dirty="0"/>
              <a:t>이용해 정렬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146884" y="3984528"/>
            <a:ext cx="53046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en-US" altLang="ko-KR" dirty="0" err="1"/>
              <a:t>addObject</a:t>
            </a:r>
            <a:r>
              <a:rPr lang="en-US" altLang="ko-KR" dirty="0"/>
              <a:t>(): </a:t>
            </a:r>
            <a:r>
              <a:rPr lang="ko-KR" altLang="en-US" dirty="0"/>
              <a:t> </a:t>
            </a:r>
            <a:r>
              <a:rPr lang="ko-KR" altLang="en-US" dirty="0" err="1"/>
              <a:t>뷰페이지로</a:t>
            </a:r>
            <a:r>
              <a:rPr lang="ko-KR" altLang="en-US" dirty="0"/>
              <a:t> 값 전달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82F7CD71-BE88-460B-87C6-54182B8E0CA1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지역별 상품 정렬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3B57522-0A97-4F61-8718-5DED9778CC7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4FCBDD4-B3C7-49CE-94F3-2FEF4D507DE9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C6C1F5A-C186-4271-9F1A-1EB63F99AD20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E0431E3-5437-4145-A446-746DD1CC3AB4}"/>
              </a:ext>
            </a:extLst>
          </p:cNvPr>
          <p:cNvSpPr txBox="1"/>
          <p:nvPr/>
        </p:nvSpPr>
        <p:spPr>
          <a:xfrm>
            <a:off x="166899" y="1461822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0EB26B9-14B9-4866-A6A6-C7B7349297E1}"/>
              </a:ext>
            </a:extLst>
          </p:cNvPr>
          <p:cNvSpPr txBox="1"/>
          <p:nvPr/>
        </p:nvSpPr>
        <p:spPr>
          <a:xfrm>
            <a:off x="256404" y="5942239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46577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C4D589C-FE08-48E6-9D01-717C52588ED9}"/>
              </a:ext>
            </a:extLst>
          </p:cNvPr>
          <p:cNvSpPr txBox="1"/>
          <p:nvPr/>
        </p:nvSpPr>
        <p:spPr>
          <a:xfrm>
            <a:off x="9787463" y="1865395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45805" y="1496063"/>
            <a:ext cx="368607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해당</a:t>
            </a:r>
            <a:r>
              <a:rPr lang="en-US" altLang="ko-KR" dirty="0"/>
              <a:t> </a:t>
            </a:r>
            <a:r>
              <a:rPr lang="ko-KR" altLang="en-US" dirty="0"/>
              <a:t>값 </a:t>
            </a:r>
            <a:r>
              <a:rPr lang="en-US" altLang="ko-KR" dirty="0"/>
              <a:t>GET</a:t>
            </a:r>
            <a:r>
              <a:rPr lang="ko-KR" altLang="en-US" dirty="0"/>
              <a:t>방식으로 전송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4673793" y="54021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jsp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220" y="4958202"/>
            <a:ext cx="5759116" cy="190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357" y="1919031"/>
            <a:ext cx="5955486" cy="136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357" y="3270590"/>
            <a:ext cx="5423858" cy="61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3771" y="1647788"/>
            <a:ext cx="6633959" cy="314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446542" y="5016909"/>
            <a:ext cx="53046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en-US" altLang="ko-KR" dirty="0" err="1"/>
              <a:t>addObject</a:t>
            </a:r>
            <a:r>
              <a:rPr lang="en-US" altLang="ko-KR" dirty="0"/>
              <a:t>(): </a:t>
            </a:r>
            <a:r>
              <a:rPr lang="ko-KR" altLang="en-US" dirty="0"/>
              <a:t> </a:t>
            </a:r>
            <a:r>
              <a:rPr lang="ko-KR" altLang="en-US" dirty="0" err="1"/>
              <a:t>뷰페이지로</a:t>
            </a:r>
            <a:r>
              <a:rPr lang="ko-KR" altLang="en-US" dirty="0"/>
              <a:t> 값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6124162" y="104954"/>
            <a:ext cx="445051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@</a:t>
            </a:r>
            <a:r>
              <a:rPr lang="en-US" altLang="ko-KR" dirty="0" err="1"/>
              <a:t>RequestParam</a:t>
            </a:r>
            <a:r>
              <a:rPr lang="ko-KR" altLang="en-US" dirty="0"/>
              <a:t>으로 </a:t>
            </a:r>
            <a:r>
              <a:rPr lang="en-US" altLang="ko-KR" dirty="0" err="1"/>
              <a:t>goods_sort</a:t>
            </a:r>
            <a:r>
              <a:rPr lang="en-US" altLang="ko-KR" dirty="0"/>
              <a:t> </a:t>
            </a:r>
            <a:r>
              <a:rPr lang="ko-KR" altLang="en-US" dirty="0"/>
              <a:t>값 받기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862890" y="5994695"/>
            <a:ext cx="353814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Param</a:t>
            </a:r>
            <a:r>
              <a:rPr lang="ko-KR" altLang="en-US" dirty="0"/>
              <a:t>값과 일치하는 </a:t>
            </a:r>
            <a:r>
              <a:rPr lang="en-US" altLang="ko-KR" dirty="0"/>
              <a:t>DB </a:t>
            </a:r>
            <a:r>
              <a:rPr lang="ko-KR" altLang="en-US" dirty="0"/>
              <a:t>값 출력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18786E-D709-4F83-BDB6-AD36D1632669}"/>
              </a:ext>
            </a:extLst>
          </p:cNvPr>
          <p:cNvSpPr txBox="1"/>
          <p:nvPr/>
        </p:nvSpPr>
        <p:spPr>
          <a:xfrm>
            <a:off x="345805" y="290125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DCB50D-7B88-43D3-BE62-F5ACAA1D424B}"/>
              </a:ext>
            </a:extLst>
          </p:cNvPr>
          <p:cNvSpPr txBox="1"/>
          <p:nvPr/>
        </p:nvSpPr>
        <p:spPr>
          <a:xfrm>
            <a:off x="5443771" y="126311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DDC178BF-2E58-41B0-A1AF-A189F0B7489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종류별 상품 메뉴</a:t>
            </a:r>
            <a:endParaRPr lang="ko-KR" altLang="en-US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9880DC4-4905-486B-9C08-EC46AAA97E5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7B93BCF-6C7C-47AC-A2F5-5834803D085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3ABA07-7010-46AC-A2D7-9BEF46281E3E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xmlns="" id="{C31FAC65-50CA-45CB-9C6F-9A0F18F17D44}"/>
              </a:ext>
            </a:extLst>
          </p:cNvPr>
          <p:cNvSpPr txBox="1"/>
          <p:nvPr/>
        </p:nvSpPr>
        <p:spPr>
          <a:xfrm>
            <a:off x="325748" y="4583610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27048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1985963"/>
            <a:ext cx="1129665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68" y="1695965"/>
            <a:ext cx="7336115" cy="338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782" y="5380508"/>
            <a:ext cx="8902074" cy="128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16934" y="4459930"/>
            <a:ext cx="4222853" cy="121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65734" y="393949"/>
            <a:ext cx="3803339" cy="180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507852" y="3922661"/>
            <a:ext cx="53046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en-US" altLang="ko-KR" dirty="0" err="1"/>
              <a:t>addObject</a:t>
            </a:r>
            <a:r>
              <a:rPr lang="en-US" altLang="ko-KR" dirty="0"/>
              <a:t>(): </a:t>
            </a:r>
            <a:r>
              <a:rPr lang="ko-KR" altLang="en-US" dirty="0"/>
              <a:t> </a:t>
            </a:r>
            <a:r>
              <a:rPr lang="ko-KR" altLang="en-US" dirty="0" err="1"/>
              <a:t>뷰페이지로</a:t>
            </a:r>
            <a:r>
              <a:rPr lang="ko-KR" altLang="en-US" dirty="0"/>
              <a:t> 값 전달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428385" y="2246335"/>
            <a:ext cx="393486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LIST stream, sort() </a:t>
            </a:r>
            <a:r>
              <a:rPr lang="ko-KR" altLang="en-US" dirty="0"/>
              <a:t>이용해 정렬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9E90B94C-E1EB-4F52-88B7-0C9B263D872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종류별 상품 정렬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37924CA-47A5-46C0-987B-1621B0D3ADDA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5BDCA1B-A1F6-4506-A5F8-6BB2A9D148D8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C89B438-1823-41DD-AA59-EE041ECBA91D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F8270F-64AA-48C2-9CC5-9F30A4DB4A7A}"/>
              </a:ext>
            </a:extLst>
          </p:cNvPr>
          <p:cNvSpPr txBox="1"/>
          <p:nvPr/>
        </p:nvSpPr>
        <p:spPr>
          <a:xfrm>
            <a:off x="454368" y="132893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0BB309A-859D-448F-9784-051274ADADE1}"/>
              </a:ext>
            </a:extLst>
          </p:cNvPr>
          <p:cNvSpPr txBox="1"/>
          <p:nvPr/>
        </p:nvSpPr>
        <p:spPr>
          <a:xfrm>
            <a:off x="390782" y="5011176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41716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AB52C2F-D0FC-4808-9E9F-01AAB41BCC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0618" y="2467128"/>
            <a:ext cx="6346607" cy="2625491"/>
          </a:xfrm>
          <a:prstGeom prst="rect">
            <a:avLst/>
          </a:prstGeom>
        </p:spPr>
      </p:pic>
      <p:sp>
        <p:nvSpPr>
          <p:cNvPr id="5" name="직사각형 8">
            <a:extLst>
              <a:ext uri="{FF2B5EF4-FFF2-40B4-BE49-F238E27FC236}">
                <a16:creationId xmlns:a16="http://schemas.microsoft.com/office/drawing/2014/main" xmlns="" id="{FADECA62-78E5-4EB1-965D-79306ED9A02E}"/>
              </a:ext>
            </a:extLst>
          </p:cNvPr>
          <p:cNvSpPr/>
          <p:nvPr/>
        </p:nvSpPr>
        <p:spPr>
          <a:xfrm>
            <a:off x="619655" y="2354335"/>
            <a:ext cx="6505586" cy="291785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xmlns="" id="{9B923604-95C4-4DFC-B579-2664DF11B716}"/>
              </a:ext>
            </a:extLst>
          </p:cNvPr>
          <p:cNvSpPr txBox="1"/>
          <p:nvPr/>
        </p:nvSpPr>
        <p:spPr>
          <a:xfrm>
            <a:off x="193394" y="2354336"/>
            <a:ext cx="3276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xmlns="" id="{B718AA60-A36C-4720-AA27-37B761A60F5A}"/>
              </a:ext>
            </a:extLst>
          </p:cNvPr>
          <p:cNvSpPr/>
          <p:nvPr/>
        </p:nvSpPr>
        <p:spPr>
          <a:xfrm>
            <a:off x="2218500" y="2981050"/>
            <a:ext cx="3349376" cy="13871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xmlns="" id="{C56C29E8-E7BE-42B5-A103-FF91D108B2C5}"/>
              </a:ext>
            </a:extLst>
          </p:cNvPr>
          <p:cNvSpPr txBox="1"/>
          <p:nvPr/>
        </p:nvSpPr>
        <p:spPr>
          <a:xfrm>
            <a:off x="2218500" y="2610326"/>
            <a:ext cx="3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xmlns="" id="{9481EA22-9661-4B9D-AC29-CFF73C75F4CA}"/>
              </a:ext>
            </a:extLst>
          </p:cNvPr>
          <p:cNvSpPr/>
          <p:nvPr/>
        </p:nvSpPr>
        <p:spPr>
          <a:xfrm>
            <a:off x="2478469" y="4525094"/>
            <a:ext cx="2871188" cy="22645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xmlns="" id="{9C010339-42A8-49EB-B29A-0C87397E41DD}"/>
              </a:ext>
            </a:extLst>
          </p:cNvPr>
          <p:cNvSpPr txBox="1"/>
          <p:nvPr/>
        </p:nvSpPr>
        <p:spPr>
          <a:xfrm>
            <a:off x="2637002" y="4761462"/>
            <a:ext cx="3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0195D564-4970-49CA-A897-B1C40D1CAA32}"/>
              </a:ext>
            </a:extLst>
          </p:cNvPr>
          <p:cNvSpPr txBox="1"/>
          <p:nvPr/>
        </p:nvSpPr>
        <p:spPr>
          <a:xfrm>
            <a:off x="3239222" y="4765553"/>
            <a:ext cx="3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22D593-9AD5-4B52-A2BD-E31B3E3F4F02}"/>
              </a:ext>
            </a:extLst>
          </p:cNvPr>
          <p:cNvSpPr txBox="1"/>
          <p:nvPr/>
        </p:nvSpPr>
        <p:spPr>
          <a:xfrm>
            <a:off x="4083006" y="4738656"/>
            <a:ext cx="3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97171F1-3925-4865-A937-88C0D63D0528}"/>
              </a:ext>
            </a:extLst>
          </p:cNvPr>
          <p:cNvSpPr txBox="1"/>
          <p:nvPr/>
        </p:nvSpPr>
        <p:spPr>
          <a:xfrm>
            <a:off x="4804516" y="4745960"/>
            <a:ext cx="3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내용 개체 틀 7">
            <a:extLst>
              <a:ext uri="{FF2B5EF4-FFF2-40B4-BE49-F238E27FC236}">
                <a16:creationId xmlns:a16="http://schemas.microsoft.com/office/drawing/2014/main" xmlns="" id="{E5239A92-6535-415D-B26E-32A003987496}"/>
              </a:ext>
            </a:extLst>
          </p:cNvPr>
          <p:cNvSpPr>
            <a:spLocks noGrp="1"/>
          </p:cNvSpPr>
          <p:nvPr/>
        </p:nvSpPr>
        <p:spPr>
          <a:xfrm>
            <a:off x="7799487" y="2141537"/>
            <a:ext cx="41086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1. </a:t>
            </a:r>
            <a:r>
              <a:rPr lang="ko-KR" altLang="en-US" sz="2800" dirty="0"/>
              <a:t>로그인 페이지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2. </a:t>
            </a:r>
            <a:r>
              <a:rPr lang="ko-KR" altLang="en-US" sz="2800" dirty="0"/>
              <a:t>로그인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3. </a:t>
            </a:r>
            <a:r>
              <a:rPr lang="ko-KR" altLang="en-US" sz="2800" dirty="0"/>
              <a:t>아이디 찾기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4. </a:t>
            </a:r>
            <a:r>
              <a:rPr lang="ko-KR" altLang="en-US" sz="2800" dirty="0"/>
              <a:t>비밀번호 찾기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5. </a:t>
            </a:r>
            <a:r>
              <a:rPr lang="ko-KR" altLang="en-US" sz="2800" dirty="0"/>
              <a:t>회원가입</a:t>
            </a:r>
            <a:endParaRPr lang="en-US" altLang="ko-KR" sz="2800" dirty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ko-KR" sz="2800" dirty="0"/>
              <a:t>6. </a:t>
            </a:r>
            <a:r>
              <a:rPr lang="ko-KR" altLang="en-US" sz="2800" dirty="0"/>
              <a:t>고객센터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ko-KR" altLang="en-US" sz="28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59088D32-5B65-412C-86B6-4D6F110434E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로그인</a:t>
            </a:r>
            <a:endParaRPr lang="ko-KR" altLang="en-US" sz="2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B1A48C7-D5BB-45A2-9D31-C345B6C42CA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9C7FAA5-14D1-4D76-81FF-59D641EE170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1802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91917" y="1745748"/>
            <a:ext cx="5665859" cy="3244506"/>
          </a:xfrm>
          <a:prstGeom prst="rect">
            <a:avLst/>
          </a:prstGeom>
          <a:noFill/>
          <a:ln>
            <a:solidFill>
              <a:srgbClr val="C0CDE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491917" y="5354699"/>
            <a:ext cx="8145010" cy="12098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702710" y="2057009"/>
            <a:ext cx="5314950" cy="107632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91917" y="5354699"/>
            <a:ext cx="8145010" cy="1209844"/>
          </a:xfrm>
          <a:prstGeom prst="rect">
            <a:avLst/>
          </a:prstGeom>
          <a:noFill/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3" name="직사각형 22"/>
          <p:cNvSpPr/>
          <p:nvPr/>
        </p:nvSpPr>
        <p:spPr>
          <a:xfrm>
            <a:off x="6702710" y="2016578"/>
            <a:ext cx="5314950" cy="1116756"/>
          </a:xfrm>
          <a:prstGeom prst="rect">
            <a:avLst/>
          </a:prstGeom>
          <a:noFill/>
          <a:ln>
            <a:solidFill>
              <a:srgbClr val="C0CDE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702710" y="3708330"/>
            <a:ext cx="4977563" cy="107137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AB4A0CE6-AF5B-4A2F-8054-675907C812B0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로그인</a:t>
            </a:r>
            <a:endParaRPr lang="ko-KR" altLang="en-US" sz="28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0EB66734-B568-4D8F-A348-239CD8E8096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811A661-7438-4845-8825-8568525F0AD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9F98F96-14C8-411A-9762-55A72A9BE4EB}"/>
              </a:ext>
            </a:extLst>
          </p:cNvPr>
          <p:cNvSpPr txBox="1"/>
          <p:nvPr/>
        </p:nvSpPr>
        <p:spPr>
          <a:xfrm>
            <a:off x="464528" y="1378860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E3A00D7-4E93-439C-B459-A9C7F708414C}"/>
              </a:ext>
            </a:extLst>
          </p:cNvPr>
          <p:cNvSpPr txBox="1"/>
          <p:nvPr/>
        </p:nvSpPr>
        <p:spPr>
          <a:xfrm>
            <a:off x="464528" y="5045882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ACAEF57-C03D-4DDB-9D27-A33808EF87D8}"/>
              </a:ext>
            </a:extLst>
          </p:cNvPr>
          <p:cNvSpPr txBox="1"/>
          <p:nvPr/>
        </p:nvSpPr>
        <p:spPr>
          <a:xfrm>
            <a:off x="6635053" y="1746648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xmlns="" id="{2F653CE0-248D-4043-8686-A2C247258837}"/>
              </a:ext>
            </a:extLst>
          </p:cNvPr>
          <p:cNvSpPr txBox="1"/>
          <p:nvPr/>
        </p:nvSpPr>
        <p:spPr>
          <a:xfrm>
            <a:off x="6629907" y="3349655"/>
            <a:ext cx="940578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20275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25748" y="1698935"/>
            <a:ext cx="7008281" cy="2726064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3368" y="4854268"/>
            <a:ext cx="0" cy="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8400" y="2902648"/>
            <a:ext cx="0" cy="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752452" y="3590586"/>
            <a:ext cx="7241243" cy="2955898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325748" y="4483545"/>
            <a:ext cx="3811836" cy="20629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5865384" y="1984923"/>
            <a:ext cx="6326616" cy="91772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CDB924C2-9DAC-4672-B7C5-7ADF074FB850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전화번호와 이름으로 아이디 찾기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A3CC1E7-B11F-422A-8B73-84772D259071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1B976C3F-956E-414B-AF14-E4D6B5B845A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B0966C8-ED42-4275-9E96-439718A62BA6}"/>
              </a:ext>
            </a:extLst>
          </p:cNvPr>
          <p:cNvSpPr txBox="1"/>
          <p:nvPr/>
        </p:nvSpPr>
        <p:spPr>
          <a:xfrm>
            <a:off x="325748" y="134517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6746A8C-ADA1-4357-ABA8-B7BBD104300B}"/>
              </a:ext>
            </a:extLst>
          </p:cNvPr>
          <p:cNvSpPr txBox="1"/>
          <p:nvPr/>
        </p:nvSpPr>
        <p:spPr>
          <a:xfrm>
            <a:off x="7693163" y="3237203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7BF077D5-929D-4699-A388-B47E897C8F7F}"/>
              </a:ext>
            </a:extLst>
          </p:cNvPr>
          <p:cNvSpPr txBox="1"/>
          <p:nvPr/>
        </p:nvSpPr>
        <p:spPr>
          <a:xfrm>
            <a:off x="7693163" y="1615591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67B9A59-6691-4790-B46E-86287ED7A8F3}"/>
              </a:ext>
            </a:extLst>
          </p:cNvPr>
          <p:cNvSpPr txBox="1"/>
          <p:nvPr/>
        </p:nvSpPr>
        <p:spPr>
          <a:xfrm>
            <a:off x="3435991" y="4974399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9964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25748" y="1954102"/>
            <a:ext cx="7085145" cy="3525703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020461" y="2329876"/>
            <a:ext cx="5972174" cy="11144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371769" y="4689648"/>
            <a:ext cx="6347394" cy="6146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A752485E-DB1F-4550-8347-5839F262DE8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아이디로 비밀번호 찾기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2F4E18B-D948-48B2-B518-296723B5FFB5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62A9462-62C8-4031-82E6-8DC466FD5AE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F3991DE-2859-4710-92DF-BAA312082329}"/>
              </a:ext>
            </a:extLst>
          </p:cNvPr>
          <p:cNvSpPr txBox="1"/>
          <p:nvPr/>
        </p:nvSpPr>
        <p:spPr>
          <a:xfrm>
            <a:off x="325748" y="1576936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481C4FB-A553-4769-88FC-6433562EC649}"/>
              </a:ext>
            </a:extLst>
          </p:cNvPr>
          <p:cNvSpPr txBox="1"/>
          <p:nvPr/>
        </p:nvSpPr>
        <p:spPr>
          <a:xfrm>
            <a:off x="7410893" y="1946268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B98BCE95-E07D-411A-BA1A-44FBADCACE18}"/>
              </a:ext>
            </a:extLst>
          </p:cNvPr>
          <p:cNvSpPr txBox="1"/>
          <p:nvPr/>
        </p:nvSpPr>
        <p:spPr>
          <a:xfrm>
            <a:off x="5758037" y="4311064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44478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7112749" y="1810944"/>
            <a:ext cx="3728599" cy="43818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93623" y="1722231"/>
            <a:ext cx="6366004" cy="3797045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464528" y="5817593"/>
            <a:ext cx="5572126" cy="75037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853376E2-7425-4A46-844A-564F4F3E891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회원가입</a:t>
            </a:r>
            <a:endParaRPr lang="ko-KR" altLang="en-US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FAC10EE-C402-420E-91D1-EE73DB5A775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3ABE3EF-BE4B-4E62-B3B4-09DA005A7826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9E38DFB-9573-4C87-9CD5-BEC9C34310AD}"/>
              </a:ext>
            </a:extLst>
          </p:cNvPr>
          <p:cNvSpPr txBox="1"/>
          <p:nvPr/>
        </p:nvSpPr>
        <p:spPr>
          <a:xfrm>
            <a:off x="293622" y="136733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D6520B-7ED9-417A-B144-29EA1DF5FB40}"/>
              </a:ext>
            </a:extLst>
          </p:cNvPr>
          <p:cNvSpPr txBox="1"/>
          <p:nvPr/>
        </p:nvSpPr>
        <p:spPr>
          <a:xfrm>
            <a:off x="464528" y="5448261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ABBB86B0-07B7-4085-ADB8-E16EAA3F019E}"/>
              </a:ext>
            </a:extLst>
          </p:cNvPr>
          <p:cNvSpPr txBox="1"/>
          <p:nvPr/>
        </p:nvSpPr>
        <p:spPr>
          <a:xfrm>
            <a:off x="7112749" y="1430925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61957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3291367"/>
            <a:ext cx="767705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7">
            <a:extLst>
              <a:ext uri="{FF2B5EF4-FFF2-40B4-BE49-F238E27FC236}">
                <a16:creationId xmlns:a16="http://schemas.microsoft.com/office/drawing/2014/main" xmlns="" id="{D6E85BC9-B4C9-4106-AAFB-AE17826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826" y="1722908"/>
            <a:ext cx="3256574" cy="46651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검색상세페이지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정렬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전체 체크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개별체크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5. </a:t>
            </a:r>
            <a:r>
              <a:rPr lang="ko-KR" altLang="en-US" dirty="0"/>
              <a:t>체크리스트 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위시리스트 등록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개별 위시리스트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등록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상품상세 페이지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57317B-C1E2-40BE-BA5E-44EBFC67DA1B}"/>
              </a:ext>
            </a:extLst>
          </p:cNvPr>
          <p:cNvSpPr/>
          <p:nvPr/>
        </p:nvSpPr>
        <p:spPr>
          <a:xfrm>
            <a:off x="307924" y="3138968"/>
            <a:ext cx="7810500" cy="2463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212509-D29C-432B-9C64-210DFDA3A8DB}"/>
              </a:ext>
            </a:extLst>
          </p:cNvPr>
          <p:cNvSpPr txBox="1"/>
          <p:nvPr/>
        </p:nvSpPr>
        <p:spPr>
          <a:xfrm>
            <a:off x="175213" y="27085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4A8C4E-859D-4ABF-80C8-CB945640E4B7}"/>
              </a:ext>
            </a:extLst>
          </p:cNvPr>
          <p:cNvSpPr txBox="1"/>
          <p:nvPr/>
        </p:nvSpPr>
        <p:spPr>
          <a:xfrm>
            <a:off x="5248224" y="35972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7200472" y="4752979"/>
            <a:ext cx="905252" cy="20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5EBABE-5C89-4BD0-A2A9-6E51BFB9572E}"/>
              </a:ext>
            </a:extLst>
          </p:cNvPr>
          <p:cNvSpPr txBox="1"/>
          <p:nvPr/>
        </p:nvSpPr>
        <p:spPr>
          <a:xfrm>
            <a:off x="28524" y="38141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C66C85-81DB-401D-9D2B-B104D34CCFAB}"/>
              </a:ext>
            </a:extLst>
          </p:cNvPr>
          <p:cNvSpPr txBox="1"/>
          <p:nvPr/>
        </p:nvSpPr>
        <p:spPr>
          <a:xfrm>
            <a:off x="43378" y="461952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75B632-44F1-4966-9248-E6517A6C857C}"/>
              </a:ext>
            </a:extLst>
          </p:cNvPr>
          <p:cNvSpPr txBox="1"/>
          <p:nvPr/>
        </p:nvSpPr>
        <p:spPr>
          <a:xfrm>
            <a:off x="23421" y="51328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577438-D140-4700-83A3-9C8853AF9501}"/>
              </a:ext>
            </a:extLst>
          </p:cNvPr>
          <p:cNvSpPr txBox="1"/>
          <p:nvPr/>
        </p:nvSpPr>
        <p:spPr>
          <a:xfrm>
            <a:off x="7080538" y="50176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364429" y="3824767"/>
            <a:ext cx="426095" cy="3336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D7D092-4C8B-4AC3-98C2-9C0E3C811E3A}"/>
              </a:ext>
            </a:extLst>
          </p:cNvPr>
          <p:cNvSpPr txBox="1"/>
          <p:nvPr/>
        </p:nvSpPr>
        <p:spPr>
          <a:xfrm>
            <a:off x="2824431" y="45282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651072" y="3710467"/>
            <a:ext cx="2378452" cy="190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393272" y="5170967"/>
            <a:ext cx="9941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1752172" y="4599467"/>
            <a:ext cx="9941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389829" y="4637567"/>
            <a:ext cx="426095" cy="3336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xmlns="" id="{9052719D-3A11-498C-BF1B-D32858C6DEC5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검색 상세</a:t>
            </a:r>
            <a:endParaRPr lang="ko-KR" altLang="en-US" sz="2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9BA8BAA-ECF9-4A53-9A7B-2A2C6289F769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05488B9-D780-4562-80FE-841857B5D21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xmlns="" id="{6E9FDCA4-D9F2-4769-85F3-B665649B4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2107" t="23350" r="21450" b="62244"/>
          <a:stretch/>
        </p:blipFill>
        <p:spPr bwMode="auto">
          <a:xfrm>
            <a:off x="2215078" y="2219903"/>
            <a:ext cx="3344450" cy="67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99195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272" y="1900991"/>
            <a:ext cx="5117724" cy="3690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48489" y="5414144"/>
            <a:ext cx="458805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검색창</a:t>
            </a:r>
            <a:r>
              <a:rPr lang="ko-KR" altLang="en-US" dirty="0"/>
              <a:t> 폼에 입력된 값을 </a:t>
            </a:r>
            <a:r>
              <a:rPr lang="en-US" altLang="ko-KR" dirty="0"/>
              <a:t>controller</a:t>
            </a:r>
            <a:r>
              <a:rPr lang="ko-KR" altLang="en-US" dirty="0"/>
              <a:t>로 전달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5371996" y="5317994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Header.jsp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2765180-C63B-4D50-93F4-6841CBA75A6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검색어 자동완성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A087A50-96DE-433D-959C-71FFD31345F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F7B1585-A7C7-40AB-9014-40E774EEDD25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849C5A9-4594-493C-A10A-28F17A013DD6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ACECA73-4585-4F01-BD83-AF65E07F6D82}"/>
              </a:ext>
            </a:extLst>
          </p:cNvPr>
          <p:cNvSpPr txBox="1"/>
          <p:nvPr/>
        </p:nvSpPr>
        <p:spPr>
          <a:xfrm>
            <a:off x="254272" y="1552871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5714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D4AA7A-8764-488C-83AC-D3223365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48" y="290028"/>
            <a:ext cx="10515600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서비스개요 </a:t>
            </a:r>
            <a:r>
              <a:rPr lang="ko-KR" altLang="en-US" sz="2800" dirty="0">
                <a:ea typeface="맑은 고딕"/>
              </a:rPr>
              <a:t>사용자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6616489" y="2945940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8892" y="216832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종류별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52871" y="364722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52871" y="2158585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668892" y="1577283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지역별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88547" y="220565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188547" y="1630345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회원가입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68892" y="277813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상품상세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88547" y="4009262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마이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68892" y="365225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검색 상세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88547" y="3445718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188547" y="4568366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152871" y="4242701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고객센터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188547" y="5809978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회사위치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52871" y="5794411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회사소개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5815" y="216783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188547" y="5140948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개인정보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취급방침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152871" y="5040328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이용약관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701133" y="2256369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비밀번호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701133" y="1631093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아이디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찾기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270601" y="2158316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701133" y="345395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270601" y="2766900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위시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리스트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701133" y="401637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최근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주문내역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701133" y="4572535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상세정보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701133" y="514105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상품상세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>
            <a:stCxn id="9" idx="1"/>
            <a:endCxn id="10" idx="3"/>
          </p:cNvCxnSpPr>
          <p:nvPr/>
        </p:nvCxnSpPr>
        <p:spPr>
          <a:xfrm flipH="1" flipV="1">
            <a:off x="4734676" y="1823345"/>
            <a:ext cx="418195" cy="581302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9" idx="1"/>
            <a:endCxn id="7" idx="3"/>
          </p:cNvCxnSpPr>
          <p:nvPr/>
        </p:nvCxnSpPr>
        <p:spPr>
          <a:xfrm flipH="1">
            <a:off x="4734676" y="2404647"/>
            <a:ext cx="418195" cy="9739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9" idx="1"/>
            <a:endCxn id="13" idx="3"/>
          </p:cNvCxnSpPr>
          <p:nvPr/>
        </p:nvCxnSpPr>
        <p:spPr>
          <a:xfrm flipH="1">
            <a:off x="4734676" y="2404647"/>
            <a:ext cx="418195" cy="619549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stCxn id="8" idx="1"/>
            <a:endCxn id="15" idx="3"/>
          </p:cNvCxnSpPr>
          <p:nvPr/>
        </p:nvCxnSpPr>
        <p:spPr>
          <a:xfrm flipH="1">
            <a:off x="4734676" y="3893289"/>
            <a:ext cx="418195" cy="5027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11" idx="3"/>
            <a:endCxn id="26" idx="1"/>
          </p:cNvCxnSpPr>
          <p:nvPr/>
        </p:nvCxnSpPr>
        <p:spPr>
          <a:xfrm flipV="1">
            <a:off x="9254331" y="1877155"/>
            <a:ext cx="446802" cy="574564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11" idx="3"/>
            <a:endCxn id="25" idx="1"/>
          </p:cNvCxnSpPr>
          <p:nvPr/>
        </p:nvCxnSpPr>
        <p:spPr>
          <a:xfrm>
            <a:off x="9254331" y="2451719"/>
            <a:ext cx="446802" cy="50712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11" idx="0"/>
            <a:endCxn id="12" idx="2"/>
          </p:cNvCxnSpPr>
          <p:nvPr/>
        </p:nvCxnSpPr>
        <p:spPr>
          <a:xfrm flipV="1">
            <a:off x="8721439" y="2122469"/>
            <a:ext cx="0" cy="83188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stCxn id="16" idx="3"/>
            <a:endCxn id="29" idx="1"/>
          </p:cNvCxnSpPr>
          <p:nvPr/>
        </p:nvCxnSpPr>
        <p:spPr>
          <a:xfrm>
            <a:off x="9254331" y="3691780"/>
            <a:ext cx="446802" cy="8239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14" idx="3"/>
            <a:endCxn id="32" idx="1"/>
          </p:cNvCxnSpPr>
          <p:nvPr/>
        </p:nvCxnSpPr>
        <p:spPr>
          <a:xfrm>
            <a:off x="9254331" y="4255324"/>
            <a:ext cx="446802" cy="7112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14" idx="3"/>
            <a:endCxn id="33" idx="1"/>
          </p:cNvCxnSpPr>
          <p:nvPr/>
        </p:nvCxnSpPr>
        <p:spPr>
          <a:xfrm>
            <a:off x="9254331" y="4255324"/>
            <a:ext cx="446802" cy="563273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14" idx="3"/>
            <a:endCxn id="34" idx="1"/>
          </p:cNvCxnSpPr>
          <p:nvPr/>
        </p:nvCxnSpPr>
        <p:spPr>
          <a:xfrm>
            <a:off x="9254331" y="4255324"/>
            <a:ext cx="446802" cy="1131792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17" idx="3"/>
            <a:endCxn id="34" idx="1"/>
          </p:cNvCxnSpPr>
          <p:nvPr/>
        </p:nvCxnSpPr>
        <p:spPr>
          <a:xfrm>
            <a:off x="9254331" y="4814428"/>
            <a:ext cx="446802" cy="572688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2280817" y="1571291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상품상세</a:t>
            </a:r>
          </a:p>
        </p:txBody>
      </p:sp>
      <p:cxnSp>
        <p:nvCxnSpPr>
          <p:cNvPr id="101" name="직선 연결선 100"/>
          <p:cNvCxnSpPr>
            <a:stCxn id="10" idx="1"/>
            <a:endCxn id="99" idx="3"/>
          </p:cNvCxnSpPr>
          <p:nvPr/>
        </p:nvCxnSpPr>
        <p:spPr>
          <a:xfrm flipH="1" flipV="1">
            <a:off x="3346601" y="1817353"/>
            <a:ext cx="322291" cy="5992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" idx="1"/>
            <a:endCxn id="99" idx="3"/>
          </p:cNvCxnSpPr>
          <p:nvPr/>
        </p:nvCxnSpPr>
        <p:spPr>
          <a:xfrm flipH="1" flipV="1">
            <a:off x="3346601" y="1817353"/>
            <a:ext cx="322291" cy="597033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13" idx="1"/>
            <a:endCxn id="30" idx="3"/>
          </p:cNvCxnSpPr>
          <p:nvPr/>
        </p:nvCxnSpPr>
        <p:spPr>
          <a:xfrm flipH="1" flipV="1">
            <a:off x="3336385" y="3012962"/>
            <a:ext cx="332507" cy="11234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13" idx="1"/>
            <a:endCxn id="28" idx="3"/>
          </p:cNvCxnSpPr>
          <p:nvPr/>
        </p:nvCxnSpPr>
        <p:spPr>
          <a:xfrm flipH="1" flipV="1">
            <a:off x="3336385" y="2404378"/>
            <a:ext cx="332507" cy="619818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28" idx="1"/>
            <a:endCxn id="21" idx="3"/>
          </p:cNvCxnSpPr>
          <p:nvPr/>
        </p:nvCxnSpPr>
        <p:spPr>
          <a:xfrm flipH="1">
            <a:off x="1861599" y="2404378"/>
            <a:ext cx="409002" cy="9521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1CFB677-D7CA-4525-AE39-68337C78E9FA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10F25AE5-3894-43D3-8FC0-4B6765050D0C}"/>
              </a:ext>
            </a:extLst>
          </p:cNvPr>
          <p:cNvSpPr/>
          <p:nvPr/>
        </p:nvSpPr>
        <p:spPr>
          <a:xfrm>
            <a:off x="3380538" y="66699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471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87" y="2540943"/>
            <a:ext cx="6714040" cy="370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384320" y="1584090"/>
            <a:ext cx="364715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Select</a:t>
            </a:r>
            <a:r>
              <a:rPr lang="ko-KR" altLang="en-US" dirty="0"/>
              <a:t>된 </a:t>
            </a:r>
            <a:r>
              <a:rPr lang="en-US" altLang="ko-KR" dirty="0"/>
              <a:t>list</a:t>
            </a:r>
            <a:r>
              <a:rPr lang="ko-KR" altLang="en-US" dirty="0"/>
              <a:t>를 해당페이지로 전송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80C496D7-CF90-4805-9A1F-12516EFB70C9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검색어 자동완성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23F2B31-6240-4A5C-A960-ACDD41C4639A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A022C91-4933-4799-99F8-F349F03386F1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FE95DB7-5C21-4067-A27B-5AB4711C8132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6FDE639-1CF5-4BE4-B7C1-69FA098C2059}"/>
              </a:ext>
            </a:extLst>
          </p:cNvPr>
          <p:cNvSpPr txBox="1"/>
          <p:nvPr/>
        </p:nvSpPr>
        <p:spPr>
          <a:xfrm>
            <a:off x="242487" y="215931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0381" y="5138765"/>
            <a:ext cx="5735052" cy="108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731731" y="6039785"/>
            <a:ext cx="605326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해당 검색어와 유사한 상품명 리스트로 받아오기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3515" y="1747678"/>
            <a:ext cx="6095998" cy="1008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56784" y="3729979"/>
            <a:ext cx="6771537" cy="749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0F0FD66-82D0-4331-B3EF-85C8AD019B96}"/>
              </a:ext>
            </a:extLst>
          </p:cNvPr>
          <p:cNvSpPr txBox="1"/>
          <p:nvPr/>
        </p:nvSpPr>
        <p:spPr>
          <a:xfrm>
            <a:off x="7251160" y="3360647"/>
            <a:ext cx="668208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5BF967B-32DE-4158-B5C5-D76B892C1CEB}"/>
              </a:ext>
            </a:extLst>
          </p:cNvPr>
          <p:cNvSpPr txBox="1"/>
          <p:nvPr/>
        </p:nvSpPr>
        <p:spPr>
          <a:xfrm>
            <a:off x="7040570" y="1368176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xmlns="" id="{9A49460E-2236-4A01-A1A7-B42A0C1C41F9}"/>
              </a:ext>
            </a:extLst>
          </p:cNvPr>
          <p:cNvSpPr txBox="1"/>
          <p:nvPr/>
        </p:nvSpPr>
        <p:spPr>
          <a:xfrm>
            <a:off x="7167436" y="4769433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86094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243" y="2499495"/>
            <a:ext cx="5710990" cy="2821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1417141" y="5041021"/>
            <a:ext cx="504176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 err="1"/>
              <a:t>suggextList</a:t>
            </a:r>
            <a:r>
              <a:rPr lang="ko-KR" altLang="en-US" dirty="0"/>
              <a:t>인 </a:t>
            </a:r>
            <a:r>
              <a:rPr lang="en-US" altLang="ko-KR" dirty="0"/>
              <a:t>div</a:t>
            </a:r>
            <a:r>
              <a:rPr lang="ko-KR" altLang="en-US" dirty="0"/>
              <a:t>에 자동완성 검색어 나옴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6299455" y="4671689"/>
            <a:ext cx="126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Header.jsp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091" y="5557837"/>
            <a:ext cx="36861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56510" y="2137544"/>
            <a:ext cx="350281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에서 전달한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974C1968-850D-4057-A1F5-5941FA155A8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검색어 자동완성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6257EAD-0819-49FE-A1F2-FD284F751C4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B564854-4E12-4256-A6BD-1E45F67D9BFA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9886D29-8F12-4471-AE7C-9B6C28EBBC88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2E14A0F-EC42-4BDE-9B85-D778158FA22B}"/>
              </a:ext>
            </a:extLst>
          </p:cNvPr>
          <p:cNvSpPr txBox="1"/>
          <p:nvPr/>
        </p:nvSpPr>
        <p:spPr>
          <a:xfrm>
            <a:off x="5449669" y="2130163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72046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002" y="1778314"/>
            <a:ext cx="7606686" cy="243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1574335" y="3901825"/>
            <a:ext cx="364715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Select</a:t>
            </a:r>
            <a:r>
              <a:rPr lang="ko-KR" altLang="en-US" dirty="0"/>
              <a:t>된 </a:t>
            </a:r>
            <a:r>
              <a:rPr lang="en-US" altLang="ko-KR" dirty="0"/>
              <a:t>list</a:t>
            </a:r>
            <a:r>
              <a:rPr lang="ko-KR" altLang="en-US" dirty="0"/>
              <a:t>를 해당페이지로 전송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748" y="5803816"/>
            <a:ext cx="7297154" cy="76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002" y="4653026"/>
            <a:ext cx="6481010" cy="813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xmlns="" id="{9682E999-58C1-4F22-BA8D-228452FC4CD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메인</a:t>
            </a:r>
            <a:r>
              <a:rPr lang="ko-KR" altLang="en-US" sz="2800" dirty="0">
                <a:ea typeface="맑은 고딕"/>
              </a:rPr>
              <a:t> 검색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782744A-16E7-41F9-8978-11F05DD96E6F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AF3108BB-F015-4EC3-ADFA-572B7008980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1277245-2570-4BA3-9B78-3B7091AC1CF7}"/>
              </a:ext>
            </a:extLst>
          </p:cNvPr>
          <p:cNvSpPr/>
          <p:nvPr/>
        </p:nvSpPr>
        <p:spPr>
          <a:xfrm>
            <a:off x="3599507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2D788D-AC05-4278-9343-755228E65B26}"/>
              </a:ext>
            </a:extLst>
          </p:cNvPr>
          <p:cNvSpPr txBox="1"/>
          <p:nvPr/>
        </p:nvSpPr>
        <p:spPr>
          <a:xfrm>
            <a:off x="359002" y="140795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3B2EBFD-88C7-4D2F-80C3-738CA807D829}"/>
              </a:ext>
            </a:extLst>
          </p:cNvPr>
          <p:cNvSpPr txBox="1"/>
          <p:nvPr/>
        </p:nvSpPr>
        <p:spPr>
          <a:xfrm>
            <a:off x="359002" y="4281644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978472" y="6288804"/>
            <a:ext cx="550022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해당 검색어와 유사한 상품정보  받아오기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2AB1831-41AC-4434-AD65-F33054300657}"/>
              </a:ext>
            </a:extLst>
          </p:cNvPr>
          <p:cNvSpPr txBox="1"/>
          <p:nvPr/>
        </p:nvSpPr>
        <p:spPr>
          <a:xfrm>
            <a:off x="425269" y="5541690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1051" y="3061837"/>
            <a:ext cx="6775066" cy="150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xmlns="" id="{C1BB3B07-705B-488A-8ADA-73EA25E1A1C2}"/>
              </a:ext>
            </a:extLst>
          </p:cNvPr>
          <p:cNvSpPr txBox="1"/>
          <p:nvPr/>
        </p:nvSpPr>
        <p:spPr>
          <a:xfrm>
            <a:off x="8650093" y="2692505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778317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157625" y="1747946"/>
            <a:ext cx="442384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Taglib</a:t>
            </a:r>
            <a:r>
              <a:rPr lang="en-US" altLang="ko-KR" dirty="0"/>
              <a:t> c:foreach </a:t>
            </a:r>
            <a:r>
              <a:rPr lang="ko-KR" altLang="en-US" dirty="0"/>
              <a:t>이용 </a:t>
            </a:r>
            <a:r>
              <a:rPr lang="ko-KR" altLang="en-US" dirty="0" err="1"/>
              <a:t>반복문으로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출력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716821" y="4059548"/>
            <a:ext cx="189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SearchGoods.jsp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821" y="2282011"/>
            <a:ext cx="56673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332" y="2998797"/>
            <a:ext cx="8585202" cy="104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5998B93-5428-4496-AAA4-8C3B5F3C7222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검색 상세</a:t>
            </a:r>
            <a:r>
              <a:rPr lang="ko-KR" altLang="en-US" sz="2800" dirty="0">
                <a:ea typeface="맑은 고딕"/>
              </a:rPr>
              <a:t> 결과 출력</a:t>
            </a:r>
            <a:endParaRPr lang="ko-KR" altLang="en-US" sz="2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4F19ED1-94D0-42BC-B535-DC9F0235799D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D60EB87-9D31-49B4-A7D6-293E43218018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B14BE86-7DA6-49AE-A34A-4509962A78E7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861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172143" y="1806977"/>
            <a:ext cx="393486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LIST stream, sort() </a:t>
            </a:r>
            <a:r>
              <a:rPr lang="ko-KR" altLang="en-US" dirty="0"/>
              <a:t>이용해 정렬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791343" y="5584815"/>
            <a:ext cx="530465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ModelAndView</a:t>
            </a:r>
            <a:r>
              <a:rPr lang="en-US" altLang="ko-KR" dirty="0"/>
              <a:t> </a:t>
            </a:r>
            <a:r>
              <a:rPr lang="en-US" altLang="ko-KR" dirty="0" err="1"/>
              <a:t>addObject</a:t>
            </a:r>
            <a:r>
              <a:rPr lang="en-US" altLang="ko-KR" dirty="0"/>
              <a:t>(): </a:t>
            </a:r>
            <a:r>
              <a:rPr lang="ko-KR" altLang="en-US" dirty="0"/>
              <a:t> </a:t>
            </a:r>
            <a:r>
              <a:rPr lang="ko-KR" altLang="en-US" dirty="0" err="1"/>
              <a:t>뷰페이지로</a:t>
            </a:r>
            <a:r>
              <a:rPr lang="ko-KR" altLang="en-US" dirty="0"/>
              <a:t> 값 전달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634" y="2452269"/>
            <a:ext cx="9311216" cy="158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309" y="4131441"/>
            <a:ext cx="49815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5583548" y="4131441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7B95C482-B4AE-43C9-A77A-07EA51D4404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검색 상세</a:t>
            </a:r>
            <a:r>
              <a:rPr lang="ko-KR" altLang="en-US" sz="2800" dirty="0">
                <a:ea typeface="맑은 고딕"/>
              </a:rPr>
              <a:t> 정렬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3C2F036-6D9F-4857-9AFE-F4276CCDFAD0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A1271E4-AED6-4163-9D90-B4977B71E3BC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06481E3-CF72-48FC-B65F-FF7C8F66DA6E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A3336DC-1090-4C38-BB5D-E1CE0826FD7E}"/>
              </a:ext>
            </a:extLst>
          </p:cNvPr>
          <p:cNvSpPr txBox="1"/>
          <p:nvPr/>
        </p:nvSpPr>
        <p:spPr>
          <a:xfrm>
            <a:off x="626634" y="208293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17071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040" y="2106194"/>
            <a:ext cx="6046572" cy="44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2364275" y="1653210"/>
            <a:ext cx="420499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체크한 내용 자바스크립트 배열로 받기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506057" y="5594942"/>
            <a:ext cx="366158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로그인 안 한경우 </a:t>
            </a:r>
            <a:r>
              <a:rPr lang="ko-KR" altLang="en-US" dirty="0" err="1"/>
              <a:t>로그인페이지로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6359612" y="6106252"/>
            <a:ext cx="189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SearchGoods.jsp</a:t>
            </a:r>
            <a:endParaRPr lang="ko-KR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96011" y="1869990"/>
            <a:ext cx="5595989" cy="3698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7710576" y="1368932"/>
            <a:ext cx="371127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로그인 한경우 </a:t>
            </a:r>
            <a:r>
              <a:rPr lang="en-US" altLang="ko-KR" dirty="0" err="1"/>
              <a:t>ajax</a:t>
            </a:r>
            <a:r>
              <a:rPr lang="ko-KR" altLang="en-US" dirty="0"/>
              <a:t>로 </a:t>
            </a:r>
            <a:r>
              <a:rPr lang="en-US" altLang="ko-KR" dirty="0" err="1"/>
              <a:t>idlist</a:t>
            </a:r>
            <a:r>
              <a:rPr lang="ko-KR" altLang="en-US" dirty="0"/>
              <a:t>값 전달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9C3750D2-DD2A-42C3-A2F1-61369BDA885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검색 상세</a:t>
            </a:r>
            <a:r>
              <a:rPr lang="ko-KR" altLang="en-US" sz="2800" dirty="0">
                <a:ea typeface="맑은 고딕"/>
              </a:rPr>
              <a:t> 체크박스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BE18148-11F3-44CD-B920-4FB1CB85D609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C51602E-BB14-47F7-BF4C-2211056C982A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FA9CEA3-D09E-4BD6-AF42-B77394722A79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6C1DE0B-9E22-4A7C-8176-B7B963521626}"/>
              </a:ext>
            </a:extLst>
          </p:cNvPr>
          <p:cNvSpPr txBox="1"/>
          <p:nvPr/>
        </p:nvSpPr>
        <p:spPr>
          <a:xfrm>
            <a:off x="325748" y="1752230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2006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24" y="2039910"/>
            <a:ext cx="7529384" cy="450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7751808" y="6083483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814134" y="1521405"/>
            <a:ext cx="420499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체크한 내용 자바스크립트 배열로 받기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846E5EC3-BA6F-46E1-B8CB-D316CE4D74CC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검색 상세</a:t>
            </a:r>
            <a:r>
              <a:rPr lang="ko-KR" altLang="en-US" sz="2800" dirty="0">
                <a:ea typeface="맑은 고딕"/>
              </a:rPr>
              <a:t> 위시리스트 등록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8B51D84-EFF9-4582-B3AC-3FBC68F8459F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EA17CA6-856D-4092-8FA8-415DE10DFC5B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8128855-DE21-4434-BAF5-9EB69663C7BE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0DAFBC4-D4D1-45A9-843C-81DD1CAF054D}"/>
              </a:ext>
            </a:extLst>
          </p:cNvPr>
          <p:cNvSpPr txBox="1"/>
          <p:nvPr/>
        </p:nvSpPr>
        <p:spPr>
          <a:xfrm>
            <a:off x="222424" y="1670578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4227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31" y="5555960"/>
            <a:ext cx="7745664" cy="130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2298373" y="1183882"/>
            <a:ext cx="474841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기존에 위시리스트 등록된 상품 있는지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8612202" y="2743538"/>
            <a:ext cx="207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en-US" altLang="ko-KR" dirty="0"/>
              <a:t> –wish.xml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220133" y="3233309"/>
            <a:ext cx="319991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체크된 상품 위시리스트 등록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383" y="3666066"/>
            <a:ext cx="9742786" cy="1837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268" y="1614105"/>
            <a:ext cx="8398934" cy="155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2405917" y="5073105"/>
            <a:ext cx="443583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위시리스트에 이미 존재하는 상품명 출력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E0D3D38F-5805-48B2-83BF-A5738B7DA0B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검색 상세</a:t>
            </a:r>
            <a:r>
              <a:rPr lang="ko-KR" altLang="en-US" sz="2800" dirty="0">
                <a:ea typeface="맑은 고딕"/>
              </a:rPr>
              <a:t> 위시리스트 등록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F57B4FF-7214-419D-9AFC-02956B2965ED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25F93A7-A897-4D3B-BE2C-5BB62D1BC51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CB1DB29E-BB11-4647-B828-2F618C92D12F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51BEB206-4C01-4E12-9E43-9BF57FECD5A6}"/>
              </a:ext>
            </a:extLst>
          </p:cNvPr>
          <p:cNvSpPr txBox="1"/>
          <p:nvPr/>
        </p:nvSpPr>
        <p:spPr>
          <a:xfrm>
            <a:off x="208383" y="1244562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43164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911" y="2200190"/>
            <a:ext cx="5595989" cy="3698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776034" y="3693105"/>
            <a:ext cx="366158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존재하지 않는다면 등록완료 팝업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4009142" y="5898979"/>
            <a:ext cx="189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SearchGoods.jsp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6062034" y="4315405"/>
            <a:ext cx="420499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존재한다면 </a:t>
            </a:r>
            <a:r>
              <a:rPr lang="ko-KR" altLang="en-US" dirty="0" err="1"/>
              <a:t>팝업창에</a:t>
            </a:r>
            <a:r>
              <a:rPr lang="ko-KR" altLang="en-US" dirty="0"/>
              <a:t> 존재하는 값 표시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1" y="4776783"/>
            <a:ext cx="2743200" cy="185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8899" y="2244725"/>
            <a:ext cx="2765245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076F0449-658B-4056-A3EC-61FBD2357CB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검색 상세</a:t>
            </a:r>
            <a:r>
              <a:rPr lang="ko-KR" altLang="en-US" sz="2800" dirty="0">
                <a:ea typeface="맑은 고딕"/>
              </a:rPr>
              <a:t> 위시리스트 등록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4D07FF7-5425-4020-85E7-531BC8D95FE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7F33DC8-9618-452A-A3C3-A945EB57F60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AF1DBD6-DD03-4509-A42B-EB7E9BF04A33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0ECB72-960F-4975-BAE0-9133F7B6708E}"/>
              </a:ext>
            </a:extLst>
          </p:cNvPr>
          <p:cNvSpPr txBox="1"/>
          <p:nvPr/>
        </p:nvSpPr>
        <p:spPr>
          <a:xfrm>
            <a:off x="334911" y="183085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14077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140" y="1790339"/>
            <a:ext cx="7416010" cy="373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7">
            <a:extLst>
              <a:ext uri="{FF2B5EF4-FFF2-40B4-BE49-F238E27FC236}">
                <a16:creationId xmlns:a16="http://schemas.microsoft.com/office/drawing/2014/main" xmlns="" id="{D6E85BC9-B4C9-4106-AAFB-AE17826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826" y="1722908"/>
            <a:ext cx="3256574" cy="42841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상품상세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해당분류페이지 </a:t>
            </a:r>
            <a:r>
              <a:rPr lang="en-US" altLang="ko-KR" dirty="0"/>
              <a:t>   </a:t>
            </a:r>
            <a:r>
              <a:rPr lang="ko-KR" altLang="en-US" dirty="0"/>
              <a:t>이동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예매일 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수량선택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위시리스트 등록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장바구니 등록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구매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8. </a:t>
            </a:r>
            <a:r>
              <a:rPr lang="ko-KR" altLang="en-US" dirty="0"/>
              <a:t>추가 정보 </a:t>
            </a:r>
            <a:r>
              <a:rPr lang="ko-KR" altLang="en-US" dirty="0" err="1"/>
              <a:t>탭메뉴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57317B-C1E2-40BE-BA5E-44EBFC67DA1B}"/>
              </a:ext>
            </a:extLst>
          </p:cNvPr>
          <p:cNvSpPr/>
          <p:nvPr/>
        </p:nvSpPr>
        <p:spPr>
          <a:xfrm>
            <a:off x="469900" y="1778000"/>
            <a:ext cx="7353299" cy="39371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4C814C-8DEF-4B2C-A45C-3B20D657E13B}"/>
              </a:ext>
            </a:extLst>
          </p:cNvPr>
          <p:cNvSpPr/>
          <p:nvPr/>
        </p:nvSpPr>
        <p:spPr>
          <a:xfrm>
            <a:off x="571948" y="4992144"/>
            <a:ext cx="7124251" cy="353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212509-D29C-432B-9C64-210DFDA3A8DB}"/>
              </a:ext>
            </a:extLst>
          </p:cNvPr>
          <p:cNvSpPr txBox="1"/>
          <p:nvPr/>
        </p:nvSpPr>
        <p:spPr>
          <a:xfrm>
            <a:off x="337189" y="13475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4A8C4E-859D-4ABF-80C8-CB945640E4B7}"/>
              </a:ext>
            </a:extLst>
          </p:cNvPr>
          <p:cNvSpPr txBox="1"/>
          <p:nvPr/>
        </p:nvSpPr>
        <p:spPr>
          <a:xfrm>
            <a:off x="38100" y="20457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546348" y="3773012"/>
            <a:ext cx="905252" cy="20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5EBABE-5C89-4BD0-A2A9-6E51BFB9572E}"/>
              </a:ext>
            </a:extLst>
          </p:cNvPr>
          <p:cNvSpPr txBox="1"/>
          <p:nvPr/>
        </p:nvSpPr>
        <p:spPr>
          <a:xfrm>
            <a:off x="5185114" y="36723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C66C85-81DB-401D-9D2B-B104D34CCFAB}"/>
              </a:ext>
            </a:extLst>
          </p:cNvPr>
          <p:cNvSpPr txBox="1"/>
          <p:nvPr/>
        </p:nvSpPr>
        <p:spPr>
          <a:xfrm>
            <a:off x="5183754" y="39443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75B632-44F1-4966-9248-E6517A6C857C}"/>
              </a:ext>
            </a:extLst>
          </p:cNvPr>
          <p:cNvSpPr txBox="1"/>
          <p:nvPr/>
        </p:nvSpPr>
        <p:spPr>
          <a:xfrm>
            <a:off x="4096997" y="46482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577438-D140-4700-83A3-9C8853AF9501}"/>
              </a:ext>
            </a:extLst>
          </p:cNvPr>
          <p:cNvSpPr txBox="1"/>
          <p:nvPr/>
        </p:nvSpPr>
        <p:spPr>
          <a:xfrm>
            <a:off x="5299414" y="46726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374005" y="2133600"/>
            <a:ext cx="1188095" cy="2320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D7D092-4C8B-4AC3-98C2-9C0E3C811E3A}"/>
              </a:ext>
            </a:extLst>
          </p:cNvPr>
          <p:cNvSpPr txBox="1"/>
          <p:nvPr/>
        </p:nvSpPr>
        <p:spPr>
          <a:xfrm>
            <a:off x="6529707" y="47166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559048" y="4025900"/>
            <a:ext cx="841752" cy="165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4428748" y="4495800"/>
            <a:ext cx="9941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546348" y="4495800"/>
            <a:ext cx="9941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6625848" y="4495800"/>
            <a:ext cx="9941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D4A8C4E-859D-4ABF-80C8-CB945640E4B7}"/>
              </a:ext>
            </a:extLst>
          </p:cNvPr>
          <p:cNvSpPr txBox="1"/>
          <p:nvPr/>
        </p:nvSpPr>
        <p:spPr>
          <a:xfrm>
            <a:off x="609600" y="45984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5343525"/>
            <a:ext cx="22860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5800" y="498475"/>
            <a:ext cx="22860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직선 연결선 26"/>
          <p:cNvCxnSpPr>
            <a:stCxn id="19" idx="1"/>
          </p:cNvCxnSpPr>
          <p:nvPr/>
        </p:nvCxnSpPr>
        <p:spPr>
          <a:xfrm flipH="1">
            <a:off x="2908300" y="4641850"/>
            <a:ext cx="1520448" cy="666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1029" idx="2"/>
          </p:cNvCxnSpPr>
          <p:nvPr/>
        </p:nvCxnSpPr>
        <p:spPr>
          <a:xfrm flipH="1">
            <a:off x="6108700" y="2041525"/>
            <a:ext cx="800100" cy="2454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xmlns="" id="{7839FBD8-EF09-4CB0-A4F9-D067AEC6D87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상품 상세</a:t>
            </a:r>
            <a:endParaRPr lang="ko-KR" altLang="en-US" sz="2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CC1519C-FB84-4007-B601-187AD114172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3B23C6D-1396-40F1-BDC9-2067FADEB096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919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06889" y="3492040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메인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81492" y="268902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상품삭제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65471" y="416792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365471" y="2679285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상품관리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81492" y="2097983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상품수정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29747" y="268825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상품등록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81492" y="417295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상세정보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693247" y="4233118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주문관리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167733" y="4228657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주문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상세정보</a:t>
            </a:r>
          </a:p>
        </p:txBody>
      </p:sp>
      <p:cxnSp>
        <p:nvCxnSpPr>
          <p:cNvPr id="31" name="직선 연결선 30"/>
          <p:cNvCxnSpPr>
            <a:stCxn id="8" idx="1"/>
            <a:endCxn id="9" idx="3"/>
          </p:cNvCxnSpPr>
          <p:nvPr/>
        </p:nvCxnSpPr>
        <p:spPr>
          <a:xfrm flipH="1" flipV="1">
            <a:off x="3947276" y="2344045"/>
            <a:ext cx="418195" cy="581302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8" idx="1"/>
            <a:endCxn id="6" idx="3"/>
          </p:cNvCxnSpPr>
          <p:nvPr/>
        </p:nvCxnSpPr>
        <p:spPr>
          <a:xfrm flipH="1">
            <a:off x="3947276" y="2925347"/>
            <a:ext cx="418195" cy="9739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7" idx="1"/>
            <a:endCxn id="14" idx="3"/>
          </p:cNvCxnSpPr>
          <p:nvPr/>
        </p:nvCxnSpPr>
        <p:spPr>
          <a:xfrm flipH="1">
            <a:off x="3947276" y="4413989"/>
            <a:ext cx="418195" cy="5027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15" idx="3"/>
            <a:endCxn id="26" idx="1"/>
          </p:cNvCxnSpPr>
          <p:nvPr/>
        </p:nvCxnSpPr>
        <p:spPr>
          <a:xfrm flipV="1">
            <a:off x="8759031" y="4474719"/>
            <a:ext cx="408702" cy="4461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1433692" y="4922254"/>
            <a:ext cx="1065784" cy="492124"/>
          </a:xfrm>
          <a:prstGeom prst="rect">
            <a:avLst/>
          </a:prstGeom>
          <a:noFill/>
          <a:ln>
            <a:solidFill>
              <a:srgbClr val="2196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회원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정보 수정</a:t>
            </a:r>
          </a:p>
        </p:txBody>
      </p:sp>
      <p:cxnSp>
        <p:nvCxnSpPr>
          <p:cNvPr id="53" name="직선 연결선 52"/>
          <p:cNvCxnSpPr>
            <a:stCxn id="14" idx="1"/>
            <a:endCxn id="52" idx="0"/>
          </p:cNvCxnSpPr>
          <p:nvPr/>
        </p:nvCxnSpPr>
        <p:spPr>
          <a:xfrm flipH="1">
            <a:off x="1966584" y="4419016"/>
            <a:ext cx="914908" cy="503238"/>
          </a:xfrm>
          <a:prstGeom prst="line">
            <a:avLst/>
          </a:prstGeom>
          <a:ln>
            <a:solidFill>
              <a:srgbClr val="2196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63ECCD25-F378-4553-83FF-86F26866D650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서비스개요 </a:t>
            </a:r>
            <a:r>
              <a:rPr lang="ko-KR" altLang="en-US" sz="2800" dirty="0">
                <a:ea typeface="맑은 고딕"/>
              </a:rPr>
              <a:t>사용자</a:t>
            </a:r>
            <a:endParaRPr lang="ko-KR" altLang="en-US" sz="2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55D6674-9CC5-4899-B72F-09489038D1D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4B8DB7D-0716-4FE6-86CB-1BA27838CC45}"/>
              </a:ext>
            </a:extLst>
          </p:cNvPr>
          <p:cNvSpPr/>
          <p:nvPr/>
        </p:nvSpPr>
        <p:spPr>
          <a:xfrm>
            <a:off x="3380538" y="66699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2738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2" y="1553739"/>
            <a:ext cx="5384798" cy="500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7">
            <a:extLst>
              <a:ext uri="{FF2B5EF4-FFF2-40B4-BE49-F238E27FC236}">
                <a16:creationId xmlns:a16="http://schemas.microsoft.com/office/drawing/2014/main" xmlns="" id="{D6E85BC9-B4C9-4106-AAFB-AE17826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626" y="1722908"/>
            <a:ext cx="3256574" cy="4284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리뷰메뉴 페이지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평균별점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평점당 인원 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막대그래프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 err="1"/>
              <a:t>평점자</a:t>
            </a:r>
            <a:r>
              <a:rPr lang="ko-KR" altLang="en-US" dirty="0"/>
              <a:t> 이름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개인평점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 err="1"/>
              <a:t>사용평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57317B-C1E2-40BE-BA5E-44EBFC67DA1B}"/>
              </a:ext>
            </a:extLst>
          </p:cNvPr>
          <p:cNvSpPr/>
          <p:nvPr/>
        </p:nvSpPr>
        <p:spPr>
          <a:xfrm>
            <a:off x="647701" y="1511300"/>
            <a:ext cx="5778500" cy="5092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212509-D29C-432B-9C64-210DFDA3A8DB}"/>
              </a:ext>
            </a:extLst>
          </p:cNvPr>
          <p:cNvSpPr txBox="1"/>
          <p:nvPr/>
        </p:nvSpPr>
        <p:spPr>
          <a:xfrm>
            <a:off x="337189" y="13475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4A8C4E-859D-4ABF-80C8-CB945640E4B7}"/>
              </a:ext>
            </a:extLst>
          </p:cNvPr>
          <p:cNvSpPr txBox="1"/>
          <p:nvPr/>
        </p:nvSpPr>
        <p:spPr>
          <a:xfrm>
            <a:off x="812800" y="18425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190748" y="1601312"/>
            <a:ext cx="905252" cy="20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5EBABE-5C89-4BD0-A2A9-6E51BFB9572E}"/>
              </a:ext>
            </a:extLst>
          </p:cNvPr>
          <p:cNvSpPr txBox="1"/>
          <p:nvPr/>
        </p:nvSpPr>
        <p:spPr>
          <a:xfrm>
            <a:off x="2149814" y="23007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C66C85-81DB-401D-9D2B-B104D34CCFAB}"/>
              </a:ext>
            </a:extLst>
          </p:cNvPr>
          <p:cNvSpPr txBox="1"/>
          <p:nvPr/>
        </p:nvSpPr>
        <p:spPr>
          <a:xfrm>
            <a:off x="713354" y="39189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75B632-44F1-4966-9248-E6517A6C857C}"/>
              </a:ext>
            </a:extLst>
          </p:cNvPr>
          <p:cNvSpPr txBox="1"/>
          <p:nvPr/>
        </p:nvSpPr>
        <p:spPr>
          <a:xfrm>
            <a:off x="629897" y="44069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577438-D140-4700-83A3-9C8853AF9501}"/>
              </a:ext>
            </a:extLst>
          </p:cNvPr>
          <p:cNvSpPr txBox="1"/>
          <p:nvPr/>
        </p:nvSpPr>
        <p:spPr>
          <a:xfrm>
            <a:off x="625814" y="47107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843905" y="2171700"/>
            <a:ext cx="1137295" cy="1346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2091948" y="2705100"/>
            <a:ext cx="1883152" cy="9017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974348" y="4292600"/>
            <a:ext cx="956052" cy="2159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999748" y="4521200"/>
            <a:ext cx="956052" cy="2159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948948" y="4838700"/>
            <a:ext cx="956052" cy="2159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B50BED85-F240-4E52-8052-26D60C601F6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상품 상세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B39C8FC-C191-4CB1-AF65-A680AFA9FA7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500CABC-1D48-4442-BC47-C3BE1D0C1C1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9195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824" y="2618536"/>
            <a:ext cx="9048140" cy="398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7063661" y="3901469"/>
            <a:ext cx="329449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yyyy</a:t>
            </a:r>
            <a:r>
              <a:rPr lang="en-US" altLang="ko-KR" dirty="0"/>
              <a:t>-mm-</a:t>
            </a:r>
            <a:r>
              <a:rPr lang="en-US" altLang="ko-KR" dirty="0" err="1"/>
              <a:t>dd</a:t>
            </a:r>
            <a:r>
              <a:rPr lang="en-US" altLang="ko-KR" dirty="0"/>
              <a:t> </a:t>
            </a:r>
            <a:r>
              <a:rPr lang="ko-KR" altLang="en-US" dirty="0"/>
              <a:t>형식으로 만들기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2906590" y="1611594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486718" y="4888441"/>
            <a:ext cx="490711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예매일 </a:t>
            </a:r>
            <a:r>
              <a:rPr lang="en-US" altLang="ko-KR" dirty="0"/>
              <a:t>input</a:t>
            </a:r>
            <a:r>
              <a:rPr lang="ko-KR" altLang="en-US" dirty="0"/>
              <a:t>태그에 </a:t>
            </a:r>
            <a:r>
              <a:rPr lang="en-US" altLang="ko-KR" dirty="0"/>
              <a:t>min</a:t>
            </a:r>
            <a:r>
              <a:rPr lang="ko-KR" altLang="en-US" dirty="0"/>
              <a:t>값에 오늘날짜로 입력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743" y="2003749"/>
            <a:ext cx="9615781" cy="34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713495" y="1573390"/>
            <a:ext cx="448231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Max</a:t>
            </a:r>
            <a:r>
              <a:rPr lang="ko-KR" altLang="en-US" dirty="0"/>
              <a:t>값은 </a:t>
            </a:r>
            <a:r>
              <a:rPr lang="en-US" altLang="ko-KR" dirty="0"/>
              <a:t>DB</a:t>
            </a:r>
            <a:r>
              <a:rPr lang="ko-KR" altLang="en-US" dirty="0"/>
              <a:t>에서 받아온 판매종료일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7021871" y="2806546"/>
            <a:ext cx="313547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Date()</a:t>
            </a:r>
            <a:r>
              <a:rPr lang="ko-KR" altLang="en-US" dirty="0"/>
              <a:t>사용 오늘 날짜 구하기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FF85AF7A-5D23-4C9B-A9F0-0A6EB53FF30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예매일 선택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31E0429-06BF-4CA2-9676-CB0D18F8A58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B57A441-62D0-414D-B5D0-1976A15A4EEC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9D77A02-E0F3-485C-9F66-756154596A26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7168882" y="2225824"/>
            <a:ext cx="30840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 err="1"/>
              <a:t>ticket_date</a:t>
            </a:r>
            <a:r>
              <a:rPr lang="ko-KR" altLang="en-US" dirty="0"/>
              <a:t>함수 작동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8E284A2-0DB6-48E7-86E2-FB88383507B8}"/>
              </a:ext>
            </a:extLst>
          </p:cNvPr>
          <p:cNvSpPr txBox="1"/>
          <p:nvPr/>
        </p:nvSpPr>
        <p:spPr>
          <a:xfrm>
            <a:off x="372743" y="164881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12887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86" y="2057400"/>
            <a:ext cx="5133828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5558678" y="2666121"/>
            <a:ext cx="292740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Wishlist</a:t>
            </a:r>
            <a:r>
              <a:rPr lang="en-US" altLang="ko-KR" dirty="0"/>
              <a:t> </a:t>
            </a:r>
            <a:r>
              <a:rPr lang="ko-KR" altLang="en-US" dirty="0"/>
              <a:t>존재 확인 후 등록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3628695" y="129650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5591404" y="2218548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" y="1716088"/>
            <a:ext cx="84772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5600" y="3161162"/>
            <a:ext cx="6604000" cy="338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2374878" y="3224396"/>
            <a:ext cx="31646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Goods_id</a:t>
            </a:r>
            <a:r>
              <a:rPr lang="ko-KR" altLang="en-US" dirty="0"/>
              <a:t>를 컨트롤러로 전송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0A0A48BE-441A-4D9C-9677-1F99BC59DD91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위시리스트 등록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6A640DA-75FF-4F83-A71B-6FD10ECB6B8C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B344573-4741-4425-9E06-8A8C7F4AC970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F26A4EB-9477-4C20-BF66-235DCB2346CF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173208-3ECA-4B84-A595-9610BC39AE93}"/>
              </a:ext>
            </a:extLst>
          </p:cNvPr>
          <p:cNvSpPr txBox="1"/>
          <p:nvPr/>
        </p:nvSpPr>
        <p:spPr>
          <a:xfrm>
            <a:off x="371475" y="136425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ADE9DAD-DD92-457D-9962-C26AA83ED377}"/>
              </a:ext>
            </a:extLst>
          </p:cNvPr>
          <p:cNvSpPr txBox="1"/>
          <p:nvPr/>
        </p:nvSpPr>
        <p:spPr>
          <a:xfrm>
            <a:off x="10824267" y="2784440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2963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440578" y="1916821"/>
            <a:ext cx="389241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위시리스트에 등록된 상품인지 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3199302" y="3681596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Mybatis-wish.xml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06378" y="3681596"/>
            <a:ext cx="249459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위시리스트 저장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463" y="4267200"/>
            <a:ext cx="109632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001" y="2481597"/>
            <a:ext cx="817245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D20B1519-D496-47F1-B338-72D9D1F1F7B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위시리스트 등록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5521343-8244-465D-BDB9-379CB247671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B18275A-C200-40A3-91C9-208E33FF3869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73093A9-773F-4BA7-A761-3EFC1024F50C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xmlns="" id="{7FA66B7D-1855-4B90-8B38-9D8FF79A7AFD}"/>
              </a:ext>
            </a:extLst>
          </p:cNvPr>
          <p:cNvSpPr txBox="1"/>
          <p:nvPr/>
        </p:nvSpPr>
        <p:spPr>
          <a:xfrm>
            <a:off x="7624935" y="2116107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6691323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66277" y="1453613"/>
            <a:ext cx="265649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리뷰가 존재하는지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378956" y="3064931"/>
            <a:ext cx="11897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리뷰 출력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974" y="1967255"/>
            <a:ext cx="8237242" cy="96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277" y="3501477"/>
            <a:ext cx="7239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6800" y="4275138"/>
            <a:ext cx="72390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1640578" y="3064931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en-US" altLang="ko-KR" dirty="0"/>
              <a:t> –goods.xml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7623175" y="6464879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70225" y="6518275"/>
            <a:ext cx="45529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1463790" y="5190070"/>
            <a:ext cx="188224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리뷰리스트 전송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67050" y="6203950"/>
            <a:ext cx="75057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E0EE0290-2FC6-4BEB-B05B-3BB516C6A8D9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리뷰 </a:t>
            </a:r>
            <a:r>
              <a:rPr lang="ko-KR" altLang="en-US" sz="2800" dirty="0" err="1">
                <a:ea typeface="맑은 고딕"/>
              </a:rPr>
              <a:t>상품평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8CA31EE-EF4C-47DE-8DC4-448FC69307F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D681318-8009-4120-A14F-B9C99125652A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ECA93D0-2281-4EF5-9588-A47BD1B2FD8F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xmlns="" id="{EE3CCEEF-BE8D-4873-82C4-E078EA6A9615}"/>
              </a:ext>
            </a:extLst>
          </p:cNvPr>
          <p:cNvSpPr txBox="1"/>
          <p:nvPr/>
        </p:nvSpPr>
        <p:spPr>
          <a:xfrm>
            <a:off x="7219510" y="1597923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08056A9-3140-4448-AAA0-E38FE5D0A383}"/>
              </a:ext>
            </a:extLst>
          </p:cNvPr>
          <p:cNvSpPr txBox="1"/>
          <p:nvPr/>
        </p:nvSpPr>
        <p:spPr>
          <a:xfrm>
            <a:off x="9342171" y="3905806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1332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7310182" y="5816899"/>
            <a:ext cx="377379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리스트 안의 정보를 </a:t>
            </a:r>
            <a:r>
              <a:rPr lang="en-US" altLang="ko-KR" dirty="0"/>
              <a:t>el</a:t>
            </a:r>
            <a:r>
              <a:rPr lang="ko-KR" altLang="en-US" dirty="0"/>
              <a:t>식으로 출력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920" y="3195408"/>
            <a:ext cx="11166160" cy="230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0" y="2306228"/>
            <a:ext cx="5181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961867" y="2345264"/>
            <a:ext cx="393409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개인리뷰 </a:t>
            </a:r>
            <a:r>
              <a:rPr lang="en-US" altLang="ko-KR" dirty="0"/>
              <a:t>LIST </a:t>
            </a:r>
            <a:r>
              <a:rPr lang="ko-KR" altLang="en-US" dirty="0"/>
              <a:t>받아오기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558348" y="550027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C61EBA8E-0B40-4709-ABE5-9690D2C1356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리뷰 </a:t>
            </a:r>
            <a:r>
              <a:rPr lang="ko-KR" altLang="en-US" sz="2800" dirty="0" err="1">
                <a:ea typeface="맑은 고딕"/>
              </a:rPr>
              <a:t>상품평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C9022BA-2348-4484-B3EB-6E596BFF0F1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AB0CDFD-367F-4618-A37B-6FF113691896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FB82B09-56E4-44FE-8321-2D5A29E9D660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96C9586-6C8B-4C35-9259-4FEBBFFC2617}"/>
              </a:ext>
            </a:extLst>
          </p:cNvPr>
          <p:cNvSpPr txBox="1"/>
          <p:nvPr/>
        </p:nvSpPr>
        <p:spPr>
          <a:xfrm>
            <a:off x="474820" y="1936896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65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2841" y="2865966"/>
            <a:ext cx="7409090" cy="370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309" y="2371030"/>
            <a:ext cx="68294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096000" y="2389787"/>
            <a:ext cx="366158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리뷰메뉴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ko-KR" altLang="en-US" dirty="0" err="1"/>
              <a:t>평균별점을</a:t>
            </a:r>
            <a:r>
              <a:rPr lang="ko-KR" altLang="en-US" dirty="0"/>
              <a:t> 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2597500" y="6181769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2469064" y="4065279"/>
            <a:ext cx="3097323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평균 </a:t>
            </a:r>
            <a:r>
              <a:rPr lang="ko-KR" altLang="en-US" dirty="0" err="1"/>
              <a:t>별점</a:t>
            </a:r>
            <a:r>
              <a:rPr lang="ko-KR" altLang="en-US" dirty="0"/>
              <a:t> 해당 </a:t>
            </a:r>
            <a:r>
              <a:rPr lang="en-US" altLang="ko-KR" dirty="0"/>
              <a:t>id </a:t>
            </a:r>
            <a:r>
              <a:rPr lang="ko-KR" altLang="en-US" dirty="0"/>
              <a:t>칸에 출력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25964" y="5284479"/>
            <a:ext cx="384752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별점</a:t>
            </a:r>
            <a:r>
              <a:rPr lang="ko-KR" altLang="en-US" dirty="0"/>
              <a:t> 조건에 따라</a:t>
            </a:r>
            <a:r>
              <a:rPr lang="en-US" altLang="ko-KR" dirty="0"/>
              <a:t> class</a:t>
            </a:r>
            <a:r>
              <a:rPr lang="ko-KR" altLang="en-US" dirty="0"/>
              <a:t> 배열 만들기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64064" y="5754379"/>
            <a:ext cx="279756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가 별의 유무를 결정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342" y="1749910"/>
            <a:ext cx="102584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3050" y="1370497"/>
            <a:ext cx="76104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7314945" y="1001165"/>
            <a:ext cx="397039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구한</a:t>
            </a:r>
            <a:r>
              <a:rPr lang="en-US" altLang="ko-KR" dirty="0"/>
              <a:t> </a:t>
            </a:r>
            <a:r>
              <a:rPr lang="ko-KR" altLang="en-US" dirty="0" err="1"/>
              <a:t>별점의</a:t>
            </a:r>
            <a:r>
              <a:rPr lang="ko-KR" altLang="en-US" dirty="0"/>
              <a:t> 합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count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F42C8215-5300-48F3-B199-53B23A1DAD0F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리뷰 </a:t>
            </a:r>
            <a:r>
              <a:rPr lang="ko-KR" altLang="en-US" sz="2800" dirty="0" err="1">
                <a:ea typeface="맑은 고딕"/>
              </a:rPr>
              <a:t>평균별점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3FCEF29-78F4-4232-BAA9-82393FB8CD2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DA606C8-8ECC-4DE8-87F0-B68974C7EBA4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5915B97-3D73-4BB2-AB29-E3D1F1FEF82E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9B28E39-B54F-4292-806D-9397FEB1455D}"/>
              </a:ext>
            </a:extLst>
          </p:cNvPr>
          <p:cNvSpPr txBox="1"/>
          <p:nvPr/>
        </p:nvSpPr>
        <p:spPr>
          <a:xfrm>
            <a:off x="473208" y="1394455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29694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81511" y="2196306"/>
            <a:ext cx="560441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평균 </a:t>
            </a:r>
            <a:r>
              <a:rPr lang="ko-KR" altLang="en-US" dirty="0" err="1"/>
              <a:t>별점</a:t>
            </a:r>
            <a:r>
              <a:rPr lang="en-US" altLang="ko-KR" dirty="0"/>
              <a:t> </a:t>
            </a:r>
            <a:r>
              <a:rPr lang="ko-KR" altLang="en-US" dirty="0"/>
              <a:t>스타일 배열을 제이쿼리로 해당 칸에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4680095" y="4306887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309" y="2728912"/>
            <a:ext cx="52006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722" y="4306887"/>
            <a:ext cx="401002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21CB95A8-A5C1-4952-A730-4B242CCD9F6B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리뷰 </a:t>
            </a:r>
            <a:r>
              <a:rPr lang="ko-KR" altLang="en-US" sz="2800" dirty="0" err="1">
                <a:ea typeface="맑은 고딕"/>
              </a:rPr>
              <a:t>평균별점</a:t>
            </a:r>
            <a:endParaRPr lang="ko-KR" altLang="en-US" sz="2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FBEAD19-88EE-422A-AFDF-57F06DB1431C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3381F22-D5F8-4A40-88A3-65376BB4420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DB18711-97EF-4F6A-869F-C483D04577B4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43555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2508677" y="1294607"/>
            <a:ext cx="387317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평균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/>
              <a:t>상품 </a:t>
            </a:r>
            <a:r>
              <a:rPr lang="en-US" altLang="ko-KR" dirty="0"/>
              <a:t>ID</a:t>
            </a:r>
            <a:r>
              <a:rPr lang="ko-KR" altLang="en-US" dirty="0"/>
              <a:t> 컨트롤러로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6832600" y="176220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600" y="1755775"/>
            <a:ext cx="647700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852" y="5510874"/>
            <a:ext cx="11041548" cy="79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832289" y="5141543"/>
            <a:ext cx="335059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리뷰 </a:t>
            </a:r>
            <a:r>
              <a:rPr lang="ko-KR" altLang="en-US" dirty="0" err="1"/>
              <a:t>별점의</a:t>
            </a:r>
            <a:r>
              <a:rPr lang="ko-KR" altLang="en-US" dirty="0"/>
              <a:t> 평균을 </a:t>
            </a:r>
            <a:r>
              <a:rPr lang="en-US" altLang="ko-KR" dirty="0"/>
              <a:t>DB</a:t>
            </a:r>
            <a:r>
              <a:rPr lang="ko-KR" altLang="en-US" dirty="0"/>
              <a:t>에 입력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A6E7D398-C213-43BB-A4BC-DDF06EE5CED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리뷰 </a:t>
            </a:r>
            <a:r>
              <a:rPr lang="ko-KR" altLang="en-US" sz="2800" dirty="0" err="1">
                <a:ea typeface="맑은 고딕"/>
              </a:rPr>
              <a:t>평균별점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E1DB6D5-5C1A-437D-BFBB-35CD4264016F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B0036725-C223-4C56-85DA-BE68F5004EA4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854AE780-1A6B-489B-8898-878872A87C9F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8CB8522-EB44-40AB-95DE-44E13588BA1C}"/>
              </a:ext>
            </a:extLst>
          </p:cNvPr>
          <p:cNvSpPr txBox="1"/>
          <p:nvPr/>
        </p:nvSpPr>
        <p:spPr>
          <a:xfrm>
            <a:off x="355600" y="1384809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2955E5FF-C929-48E3-830B-4233A1ABA715}"/>
              </a:ext>
            </a:extLst>
          </p:cNvPr>
          <p:cNvSpPr txBox="1"/>
          <p:nvPr/>
        </p:nvSpPr>
        <p:spPr>
          <a:xfrm>
            <a:off x="10649014" y="5141543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482934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583548" y="1769269"/>
            <a:ext cx="393409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반복문으로</a:t>
            </a:r>
            <a:r>
              <a:rPr lang="ko-KR" altLang="en-US" dirty="0"/>
              <a:t> 개인리뷰 </a:t>
            </a:r>
            <a:r>
              <a:rPr lang="en-US" altLang="ko-KR" dirty="0"/>
              <a:t>LIST </a:t>
            </a:r>
            <a:r>
              <a:rPr lang="ko-KR" altLang="en-US" dirty="0"/>
              <a:t>받아오기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799" y="2760179"/>
            <a:ext cx="804862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36" y="1747354"/>
            <a:ext cx="5042991" cy="40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136" y="2342666"/>
            <a:ext cx="99631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8425858" y="2619827"/>
            <a:ext cx="196399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별점</a:t>
            </a:r>
            <a:r>
              <a:rPr lang="ko-KR" altLang="en-US" dirty="0"/>
              <a:t> 숫자로 변환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8438558" y="3242127"/>
            <a:ext cx="299152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조건문으로</a:t>
            </a:r>
            <a:r>
              <a:rPr lang="ko-KR" altLang="en-US" dirty="0"/>
              <a:t> </a:t>
            </a:r>
            <a:r>
              <a:rPr lang="ko-KR" altLang="en-US" dirty="0" err="1"/>
              <a:t>별점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지정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8474424" y="628657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GoodsDetail.jsp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B690EF7B-5614-4A47-821D-B6E631F602C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 상세</a:t>
            </a:r>
            <a:r>
              <a:rPr lang="ko-KR" altLang="en-US" sz="2800" dirty="0">
                <a:ea typeface="맑은 고딕"/>
              </a:rPr>
              <a:t> 리뷰 개인별점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3B550F3-5D4B-433A-8E12-A4A37B8D8A8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773A499-EA40-44C4-A919-38272E37DC4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1EA82D1-BB7A-4AF2-8CF9-31C765EA6392}"/>
              </a:ext>
            </a:extLst>
          </p:cNvPr>
          <p:cNvSpPr/>
          <p:nvPr/>
        </p:nvSpPr>
        <p:spPr>
          <a:xfrm>
            <a:off x="4450112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9090E10-3CEB-479D-BD8E-26EF162B8F01}"/>
              </a:ext>
            </a:extLst>
          </p:cNvPr>
          <p:cNvSpPr txBox="1"/>
          <p:nvPr/>
        </p:nvSpPr>
        <p:spPr>
          <a:xfrm>
            <a:off x="459136" y="1407664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1635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xmlns="" id="{6624477C-B300-4E3D-A317-7232F9537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48641891"/>
              </p:ext>
            </p:extLst>
          </p:nvPr>
        </p:nvGraphicFramePr>
        <p:xfrm>
          <a:off x="838200" y="1746241"/>
          <a:ext cx="10515600" cy="48991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74834">
                  <a:extLst>
                    <a:ext uri="{9D8B030D-6E8A-4147-A177-3AD203B41FA5}">
                      <a16:colId xmlns:a16="http://schemas.microsoft.com/office/drawing/2014/main" xmlns="" val="3789679478"/>
                    </a:ext>
                  </a:extLst>
                </a:gridCol>
                <a:gridCol w="867104">
                  <a:extLst>
                    <a:ext uri="{9D8B030D-6E8A-4147-A177-3AD203B41FA5}">
                      <a16:colId xmlns:a16="http://schemas.microsoft.com/office/drawing/2014/main" xmlns="" val="1410518256"/>
                    </a:ext>
                  </a:extLst>
                </a:gridCol>
                <a:gridCol w="2065283">
                  <a:extLst>
                    <a:ext uri="{9D8B030D-6E8A-4147-A177-3AD203B41FA5}">
                      <a16:colId xmlns:a16="http://schemas.microsoft.com/office/drawing/2014/main" xmlns="" val="891091756"/>
                    </a:ext>
                  </a:extLst>
                </a:gridCol>
                <a:gridCol w="1166648">
                  <a:extLst>
                    <a:ext uri="{9D8B030D-6E8A-4147-A177-3AD203B41FA5}">
                      <a16:colId xmlns:a16="http://schemas.microsoft.com/office/drawing/2014/main" xmlns="" val="2585493967"/>
                    </a:ext>
                  </a:extLst>
                </a:gridCol>
                <a:gridCol w="835572">
                  <a:extLst>
                    <a:ext uri="{9D8B030D-6E8A-4147-A177-3AD203B41FA5}">
                      <a16:colId xmlns:a16="http://schemas.microsoft.com/office/drawing/2014/main" xmlns="" val="2837932450"/>
                    </a:ext>
                  </a:extLst>
                </a:gridCol>
                <a:gridCol w="4081350">
                  <a:extLst>
                    <a:ext uri="{9D8B030D-6E8A-4147-A177-3AD203B41FA5}">
                      <a16:colId xmlns:a16="http://schemas.microsoft.com/office/drawing/2014/main" xmlns="" val="1061322879"/>
                    </a:ext>
                  </a:extLst>
                </a:gridCol>
                <a:gridCol w="524809">
                  <a:extLst>
                    <a:ext uri="{9D8B030D-6E8A-4147-A177-3AD203B41FA5}">
                      <a16:colId xmlns:a16="http://schemas.microsoft.com/office/drawing/2014/main" xmlns="" val="4090445101"/>
                    </a:ext>
                  </a:extLst>
                </a:gridCol>
              </a:tblGrid>
              <a:tr h="3377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1depth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2depth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3depth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4depth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5depth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기능내용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비고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4813372"/>
                  </a:ext>
                </a:extLst>
              </a:tr>
              <a:tr h="185178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메인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메인페이지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로그인하기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비밀번호 입력후 로그인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945855012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비밀번호가 일치하면 로그인후 메인으로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602710449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비밀번호가 일치하지 않으면 다시 로그인폼으로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206058620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전화번호 또는 이름으로 아이디 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448746902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비밀번호 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아이디로 비밀번호 찾기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2144180433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회원가입폼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회원정보 입력후 계정생성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32949935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실패시 회원가입폼으로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010223326"/>
                  </a:ext>
                </a:extLst>
              </a:tr>
              <a:tr h="30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성공시 회원가입 완료 팝업과 함께 확인을 누를시 로그인폼으로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453899756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고객센터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고객 </a:t>
                      </a:r>
                      <a:r>
                        <a:rPr lang="en-US" altLang="ko-KR" sz="900" u="none" strike="noStrike">
                          <a:effectLst/>
                        </a:rPr>
                        <a:t>Q&amp;A </a:t>
                      </a:r>
                      <a:r>
                        <a:rPr lang="ko-KR" altLang="en-US" sz="900" u="none" strike="noStrike">
                          <a:effectLst/>
                        </a:rPr>
                        <a:t>로 자주 묻는 물음을 등록해둠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469178470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검색바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검색바에 원하는 태그를 기입하여 검색 자동완성 기능 가능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2342886848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자료가 있을경우 데이터 나열하여 표기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691751600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자료가 없을경우 폼은 같으나 데이터만 없음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619334184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각종분류 태그별 나열 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지역별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서울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경기도 같은 지역별로 골라 클릭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47150975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분류별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자연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동물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박물관 등 분류로 골라 클릭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33228617"/>
                  </a:ext>
                </a:extLst>
              </a:tr>
              <a:tr h="30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베스트셀러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초특가세일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신규엑티비티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기입한 데이터를 각 베스트셀러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소특가세일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신규액티비티로 나눠서 표기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2100894224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회사소개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회사소개폼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회사 소개글을 간단히 보임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474742048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이용약관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이용약관폼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이용약관을 보임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480238152"/>
                  </a:ext>
                </a:extLst>
              </a:tr>
              <a:tr h="30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개인정보취급방침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개인정보취급방침폼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개인정보에 관한 내용</a:t>
                      </a:r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가지 보임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147024137"/>
                  </a:ext>
                </a:extLst>
              </a:tr>
              <a:tr h="307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찾아오시는길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찾아오시는길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지도와 함께 주소와 전화번호 보입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744727739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페이스북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페이지가 없음으로 해당  </a:t>
                      </a:r>
                      <a:r>
                        <a:rPr lang="en-US" altLang="ko-KR" sz="900" u="none" strike="noStrike">
                          <a:effectLst/>
                        </a:rPr>
                        <a:t>sns </a:t>
                      </a:r>
                      <a:r>
                        <a:rPr lang="ko-KR" altLang="en-US" sz="900" u="none" strike="noStrike">
                          <a:effectLst/>
                        </a:rPr>
                        <a:t>로그인 폼으로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406811658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트위터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페이지가 없음으로 해당  </a:t>
                      </a:r>
                      <a:r>
                        <a:rPr lang="en-US" altLang="ko-KR" sz="900" u="none" strike="noStrike">
                          <a:effectLst/>
                        </a:rPr>
                        <a:t>sns </a:t>
                      </a:r>
                      <a:r>
                        <a:rPr lang="ko-KR" altLang="en-US" sz="900" u="none" strike="noStrike">
                          <a:effectLst/>
                        </a:rPr>
                        <a:t>로그인 폼으로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1320444181"/>
                  </a:ext>
                </a:extLst>
              </a:tr>
              <a:tr h="1851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인스타그램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페이지가 없음으로 해당  </a:t>
                      </a:r>
                      <a:r>
                        <a:rPr lang="en-US" altLang="ko-KR" sz="900" u="none" strike="noStrike">
                          <a:effectLst/>
                        </a:rPr>
                        <a:t>sns </a:t>
                      </a:r>
                      <a:r>
                        <a:rPr lang="ko-KR" altLang="en-US" sz="900" u="none" strike="noStrike">
                          <a:effectLst/>
                        </a:rPr>
                        <a:t>로그인 폼으로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32" marR="7732" marT="7732" marB="0" anchor="ctr"/>
                </a:tc>
                <a:extLst>
                  <a:ext uri="{0D108BD9-81ED-4DB2-BD59-A6C34878D82A}">
                    <a16:rowId xmlns:a16="http://schemas.microsoft.com/office/drawing/2014/main" xmlns="" val="3176121269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xmlns="" id="{646723D2-434C-4980-84E2-3081949C95A9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요구사항 정의 </a:t>
            </a:r>
            <a:r>
              <a:rPr lang="ko-KR" altLang="en-US" sz="2800" dirty="0">
                <a:ea typeface="맑은 고딕"/>
              </a:rPr>
              <a:t>메인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3DCBE7F-4237-4041-8F5E-B0E650BACD8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E9A682D-B504-4300-A80C-237CD40CC14F}"/>
              </a:ext>
            </a:extLst>
          </p:cNvPr>
          <p:cNvSpPr/>
          <p:nvPr/>
        </p:nvSpPr>
        <p:spPr>
          <a:xfrm>
            <a:off x="4082285" y="64725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63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08" y="2424356"/>
            <a:ext cx="7882781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내용 개체 틀 7">
            <a:extLst>
              <a:ext uri="{FF2B5EF4-FFF2-40B4-BE49-F238E27FC236}">
                <a16:creationId xmlns:a16="http://schemas.microsoft.com/office/drawing/2014/main" xmlns="" id="{D6E85BC9-B4C9-4106-AAFB-AE17826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126" y="1634008"/>
            <a:ext cx="3612174" cy="46651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위시리스트 페이지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정렬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전체 체크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개별체크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5. </a:t>
            </a:r>
            <a:r>
              <a:rPr lang="ko-KR" altLang="en-US" dirty="0"/>
              <a:t>체크된 상품 삭제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	</a:t>
            </a:r>
            <a:r>
              <a:rPr lang="ko-KR" altLang="en-US" dirty="0"/>
              <a:t>또는 전체 삭제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6. </a:t>
            </a:r>
            <a:r>
              <a:rPr lang="ko-KR" altLang="en-US" dirty="0"/>
              <a:t>예매페이지 이동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7. </a:t>
            </a:r>
            <a:r>
              <a:rPr lang="ko-KR" altLang="en-US" dirty="0"/>
              <a:t>개별 삭제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8. </a:t>
            </a:r>
            <a:r>
              <a:rPr lang="ko-KR" altLang="en-US" dirty="0"/>
              <a:t>상품상세 페이지</a:t>
            </a:r>
            <a:endParaRPr lang="en-US" altLang="ko-KR" dirty="0"/>
          </a:p>
          <a:p>
            <a:pPr marL="514350" indent="-514350">
              <a:buNone/>
            </a:pPr>
            <a:r>
              <a:rPr lang="en-US" altLang="ko-KR" dirty="0"/>
              <a:t>   </a:t>
            </a:r>
            <a:r>
              <a:rPr lang="ko-KR" altLang="en-US" dirty="0"/>
              <a:t>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57317B-C1E2-40BE-BA5E-44EBFC67DA1B}"/>
              </a:ext>
            </a:extLst>
          </p:cNvPr>
          <p:cNvSpPr/>
          <p:nvPr/>
        </p:nvSpPr>
        <p:spPr>
          <a:xfrm>
            <a:off x="403118" y="2348156"/>
            <a:ext cx="7937500" cy="334009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C212509-D29C-432B-9C64-210DFDA3A8DB}"/>
              </a:ext>
            </a:extLst>
          </p:cNvPr>
          <p:cNvSpPr txBox="1"/>
          <p:nvPr/>
        </p:nvSpPr>
        <p:spPr>
          <a:xfrm>
            <a:off x="347747" y="18689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4A8C4E-859D-4ABF-80C8-CB945640E4B7}"/>
              </a:ext>
            </a:extLst>
          </p:cNvPr>
          <p:cNvSpPr txBox="1"/>
          <p:nvPr/>
        </p:nvSpPr>
        <p:spPr>
          <a:xfrm>
            <a:off x="5457718" y="26539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7613166" y="3936768"/>
            <a:ext cx="587752" cy="20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5EBABE-5C89-4BD0-A2A9-6E51BFB9572E}"/>
              </a:ext>
            </a:extLst>
          </p:cNvPr>
          <p:cNvSpPr txBox="1"/>
          <p:nvPr/>
        </p:nvSpPr>
        <p:spPr>
          <a:xfrm>
            <a:off x="123718" y="29090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C66C85-81DB-401D-9D2B-B104D34CCFAB}"/>
              </a:ext>
            </a:extLst>
          </p:cNvPr>
          <p:cNvSpPr txBox="1"/>
          <p:nvPr/>
        </p:nvSpPr>
        <p:spPr>
          <a:xfrm>
            <a:off x="138572" y="45907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75B632-44F1-4966-9248-E6517A6C857C}"/>
              </a:ext>
            </a:extLst>
          </p:cNvPr>
          <p:cNvSpPr txBox="1"/>
          <p:nvPr/>
        </p:nvSpPr>
        <p:spPr>
          <a:xfrm>
            <a:off x="118615" y="51675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577438-D140-4700-83A3-9C8853AF9501}"/>
              </a:ext>
            </a:extLst>
          </p:cNvPr>
          <p:cNvSpPr txBox="1"/>
          <p:nvPr/>
        </p:nvSpPr>
        <p:spPr>
          <a:xfrm>
            <a:off x="7239232" y="3820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446923" y="2932356"/>
            <a:ext cx="426095" cy="3336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D7D092-4C8B-4AC3-98C2-9C0E3C811E3A}"/>
              </a:ext>
            </a:extLst>
          </p:cNvPr>
          <p:cNvSpPr txBox="1"/>
          <p:nvPr/>
        </p:nvSpPr>
        <p:spPr>
          <a:xfrm>
            <a:off x="2805325" y="32293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835166" y="2754556"/>
            <a:ext cx="2378452" cy="190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463066" y="5218356"/>
            <a:ext cx="14513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1745766" y="3338756"/>
            <a:ext cx="994152" cy="29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446923" y="4621456"/>
            <a:ext cx="426095" cy="3336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7625866" y="4178068"/>
            <a:ext cx="587752" cy="20208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2D7D092-4C8B-4AC3-98C2-9C0E3C811E3A}"/>
              </a:ext>
            </a:extLst>
          </p:cNvPr>
          <p:cNvSpPr txBox="1"/>
          <p:nvPr/>
        </p:nvSpPr>
        <p:spPr>
          <a:xfrm>
            <a:off x="7402725" y="43215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9315EFCC-F80A-4E0E-A8AA-95C25CA1B73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위시 리스트</a:t>
            </a:r>
            <a:endParaRPr lang="ko-KR" altLang="en-US" sz="28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4DAB8BF-3EBC-4F89-89C6-51C80C725F50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A552D44-CBCF-44C3-BDCF-9BB88D138E48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9195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352" y="1753416"/>
            <a:ext cx="10185104" cy="193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8592296" y="1404594"/>
            <a:ext cx="207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en-US" altLang="ko-KR" dirty="0"/>
              <a:t> –wish.xml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10293938" y="3824186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WishList.jsp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6134101" y="6210094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5" y="4193518"/>
            <a:ext cx="5876926" cy="249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9350" y="4194175"/>
            <a:ext cx="5448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794454" y="2812754"/>
            <a:ext cx="653416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위시리스트의 </a:t>
            </a:r>
            <a:r>
              <a:rPr lang="en-US" altLang="ko-KR" dirty="0" err="1"/>
              <a:t>member_id</a:t>
            </a:r>
            <a:r>
              <a:rPr lang="en-US" altLang="ko-KR" dirty="0"/>
              <a:t>, </a:t>
            </a:r>
            <a:r>
              <a:rPr lang="en-US" altLang="ko-KR" dirty="0" err="1"/>
              <a:t>goods_id</a:t>
            </a:r>
            <a:r>
              <a:rPr lang="ko-KR" altLang="en-US" dirty="0"/>
              <a:t>와 일치하는 데이터 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1562747" y="6293786"/>
            <a:ext cx="350769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goodsList</a:t>
            </a:r>
            <a:r>
              <a:rPr lang="ko-KR" altLang="en-US" dirty="0"/>
              <a:t>로 담아 </a:t>
            </a:r>
            <a:r>
              <a:rPr lang="ko-KR" altLang="en-US" dirty="0" err="1"/>
              <a:t>뷰페이지</a:t>
            </a:r>
            <a:r>
              <a:rPr lang="ko-KR" altLang="en-US" dirty="0"/>
              <a:t> 전송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299847" y="4757086"/>
            <a:ext cx="337553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Taglib</a:t>
            </a:r>
            <a:r>
              <a:rPr lang="ko-KR" altLang="en-US" dirty="0"/>
              <a:t>사용</a:t>
            </a:r>
            <a:r>
              <a:rPr lang="en-US" altLang="ko-KR" dirty="0"/>
              <a:t>, </a:t>
            </a:r>
            <a:r>
              <a:rPr lang="ko-KR" altLang="en-US" dirty="0" err="1"/>
              <a:t>반복문으로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출력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B5A8955D-A699-4324-8E1B-62872AE51F0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위시리스트</a:t>
            </a:r>
            <a:r>
              <a:rPr lang="ko-KR" altLang="en-US" sz="2800" dirty="0">
                <a:ea typeface="맑은 고딕"/>
              </a:rPr>
              <a:t> 출력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E82C52A3-33CE-4DFD-B95F-006763A09640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C489AB0-0DB4-4064-9442-D4D81EEEBC6C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EE89B9C-53BB-44E3-A626-340CFCF68919}"/>
              </a:ext>
            </a:extLst>
          </p:cNvPr>
          <p:cNvSpPr/>
          <p:nvPr/>
        </p:nvSpPr>
        <p:spPr>
          <a:xfrm>
            <a:off x="4662763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xmlns="" id="{D72C6D0D-B91B-43DA-86F7-DBFE077D77A7}"/>
              </a:ext>
            </a:extLst>
          </p:cNvPr>
          <p:cNvSpPr txBox="1"/>
          <p:nvPr/>
        </p:nvSpPr>
        <p:spPr>
          <a:xfrm>
            <a:off x="473764" y="1413959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9D6409C-CFDF-47C7-9B1E-C544E37AA268}"/>
              </a:ext>
            </a:extLst>
          </p:cNvPr>
          <p:cNvSpPr txBox="1"/>
          <p:nvPr/>
        </p:nvSpPr>
        <p:spPr>
          <a:xfrm>
            <a:off x="6229350" y="3824186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D229091-7C53-46C5-AF96-D0A41C0536F9}"/>
              </a:ext>
            </a:extLst>
          </p:cNvPr>
          <p:cNvSpPr txBox="1"/>
          <p:nvPr/>
        </p:nvSpPr>
        <p:spPr>
          <a:xfrm>
            <a:off x="257175" y="3824186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392452" y="2400758"/>
            <a:ext cx="202164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Order</a:t>
            </a:r>
            <a:r>
              <a:rPr lang="ko-KR" altLang="en-US" dirty="0"/>
              <a:t>만 바꿔주기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394347" y="1950386"/>
            <a:ext cx="476925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판매종료일</a:t>
            </a:r>
            <a:r>
              <a:rPr lang="en-US" altLang="ko-KR" dirty="0"/>
              <a:t>, </a:t>
            </a:r>
            <a:r>
              <a:rPr lang="ko-KR" altLang="en-US" dirty="0"/>
              <a:t>가격 오름차순</a:t>
            </a:r>
            <a:r>
              <a:rPr lang="en-US" altLang="ko-KR" dirty="0"/>
              <a:t>, </a:t>
            </a:r>
            <a:r>
              <a:rPr lang="ko-KR" altLang="en-US" dirty="0"/>
              <a:t>할인율 내림차순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091" y="2910807"/>
            <a:ext cx="65817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6965866" y="3429000"/>
            <a:ext cx="207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en-US" altLang="ko-KR" dirty="0"/>
              <a:t> –wish.xml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6774377" y="5052538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28916" y="5569081"/>
            <a:ext cx="350769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goodsList</a:t>
            </a:r>
            <a:r>
              <a:rPr lang="ko-KR" altLang="en-US" dirty="0"/>
              <a:t>로 담아 </a:t>
            </a:r>
            <a:r>
              <a:rPr lang="ko-KR" altLang="en-US" dirty="0" err="1"/>
              <a:t>뷰페이지</a:t>
            </a:r>
            <a:r>
              <a:rPr lang="ko-KR" altLang="en-US" dirty="0"/>
              <a:t> 전송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155" y="4583499"/>
            <a:ext cx="6443614" cy="82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9F0C8A3D-52D0-4D69-85F3-F5A64CD5A07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위시리스트</a:t>
            </a:r>
            <a:r>
              <a:rPr lang="ko-KR" altLang="en-US" sz="2800" dirty="0">
                <a:ea typeface="맑은 고딕"/>
              </a:rPr>
              <a:t> 정렬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DA92DACC-E7C3-41CE-82B8-7FC064EF7625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997F1BDB-4DA3-4471-AA12-5479DC2C7588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829B21D-EB64-4AA0-87AB-435791AB5B39}"/>
              </a:ext>
            </a:extLst>
          </p:cNvPr>
          <p:cNvSpPr/>
          <p:nvPr/>
        </p:nvSpPr>
        <p:spPr>
          <a:xfrm>
            <a:off x="4662763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F8D4078-0C03-40CE-9EE4-3252640850BC}"/>
              </a:ext>
            </a:extLst>
          </p:cNvPr>
          <p:cNvSpPr txBox="1"/>
          <p:nvPr/>
        </p:nvSpPr>
        <p:spPr>
          <a:xfrm>
            <a:off x="5626436" y="4220597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D16B6315-A0B6-4ABE-9B06-C24AF9FF8053}"/>
              </a:ext>
            </a:extLst>
          </p:cNvPr>
          <p:cNvSpPr txBox="1"/>
          <p:nvPr/>
        </p:nvSpPr>
        <p:spPr>
          <a:xfrm>
            <a:off x="5973350" y="2566179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0" y="2163165"/>
            <a:ext cx="6756402" cy="331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5954" y="1816100"/>
            <a:ext cx="5224694" cy="447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4926146" y="562019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WishList.jsp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305447" y="1734486"/>
            <a:ext cx="346428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idlist</a:t>
            </a:r>
            <a:r>
              <a:rPr lang="en-US" altLang="ko-KR" dirty="0"/>
              <a:t> </a:t>
            </a:r>
            <a:r>
              <a:rPr lang="ko-KR" altLang="en-US" dirty="0"/>
              <a:t>배열에 </a:t>
            </a:r>
            <a:r>
              <a:rPr lang="en-US" altLang="ko-KR" dirty="0"/>
              <a:t>checked</a:t>
            </a:r>
            <a:r>
              <a:rPr lang="ko-KR" altLang="en-US" dirty="0"/>
              <a:t>된 값 받기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6630047" y="1328086"/>
            <a:ext cx="428033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체크됐고</a:t>
            </a:r>
            <a:r>
              <a:rPr lang="en-US" altLang="ko-KR" dirty="0"/>
              <a:t>, </a:t>
            </a:r>
            <a:r>
              <a:rPr lang="ko-KR" altLang="en-US" dirty="0"/>
              <a:t>로그인 됐다면 </a:t>
            </a:r>
            <a:r>
              <a:rPr lang="en-US" altLang="ko-KR" dirty="0" err="1"/>
              <a:t>ajax</a:t>
            </a:r>
            <a:r>
              <a:rPr lang="ko-KR" altLang="en-US" dirty="0"/>
              <a:t>로 값 전송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9C29FCF6-632B-43F3-B2CF-E8D09293F087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위시리스트</a:t>
            </a:r>
            <a:r>
              <a:rPr lang="ko-KR" altLang="en-US" sz="2800" dirty="0">
                <a:ea typeface="맑은 고딕"/>
              </a:rPr>
              <a:t> 체크박스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CCD1E4B-CF38-4929-AA82-5867F4C0B48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AB08147-E1C1-4457-8226-5D8446CC1ED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BC213BE-F0B1-4BD3-B81B-B6398009EBD5}"/>
              </a:ext>
            </a:extLst>
          </p:cNvPr>
          <p:cNvSpPr/>
          <p:nvPr/>
        </p:nvSpPr>
        <p:spPr>
          <a:xfrm>
            <a:off x="4662763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BC7526-F236-4DD1-9ED9-3FB97D3E3EC3}"/>
              </a:ext>
            </a:extLst>
          </p:cNvPr>
          <p:cNvSpPr txBox="1"/>
          <p:nvPr/>
        </p:nvSpPr>
        <p:spPr>
          <a:xfrm>
            <a:off x="5618002" y="1794834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325748" y="6198640"/>
            <a:ext cx="232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GoodsController.java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63" y="2336800"/>
            <a:ext cx="110394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19747" y="1797986"/>
            <a:ext cx="507542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Idlist</a:t>
            </a:r>
            <a:r>
              <a:rPr lang="ko-KR" altLang="en-US" dirty="0"/>
              <a:t>의 값</a:t>
            </a:r>
            <a:r>
              <a:rPr lang="en-US" altLang="ko-KR" dirty="0"/>
              <a:t>, </a:t>
            </a:r>
            <a:r>
              <a:rPr lang="en-US" altLang="ko-KR" dirty="0" err="1"/>
              <a:t>member_id</a:t>
            </a:r>
            <a:r>
              <a:rPr lang="ko-KR" altLang="en-US" dirty="0"/>
              <a:t>로 일치하는 데이터 삭제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5F12C0F-167A-40A1-A5F3-5B1D6BDA7AD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위시리스트</a:t>
            </a:r>
            <a:r>
              <a:rPr lang="ko-KR" altLang="en-US" sz="2800" dirty="0">
                <a:ea typeface="맑은 고딕"/>
              </a:rPr>
              <a:t> 체크박스 삭제</a:t>
            </a:r>
            <a:endParaRPr lang="ko-KR" altLang="en-US" sz="2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449CC85-62E4-4C83-AF0D-2098DEF0C3B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7943B36-15BE-40C3-AB9C-2682AE7DDB0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39BF96CA-4BFC-4D03-9EDE-32322183AAE4}"/>
              </a:ext>
            </a:extLst>
          </p:cNvPr>
          <p:cNvSpPr/>
          <p:nvPr/>
        </p:nvSpPr>
        <p:spPr>
          <a:xfrm>
            <a:off x="4662763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3BD0A17-4D99-4EBA-BE76-655C3359CFD0}"/>
              </a:ext>
            </a:extLst>
          </p:cNvPr>
          <p:cNvSpPr txBox="1"/>
          <p:nvPr/>
        </p:nvSpPr>
        <p:spPr>
          <a:xfrm>
            <a:off x="10233681" y="1982652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421193" y="1468310"/>
            <a:ext cx="11897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개별 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415068" y="2777223"/>
            <a:ext cx="118974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전체 삭제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63" y="1909763"/>
            <a:ext cx="100488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270" y="3183774"/>
            <a:ext cx="7029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098" y="4508500"/>
            <a:ext cx="110109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425204" y="4067131"/>
            <a:ext cx="219483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체크한 상품만 삭제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5371972" y="4139168"/>
            <a:ext cx="207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Mybatis</a:t>
            </a:r>
            <a:r>
              <a:rPr lang="en-US" altLang="ko-KR" dirty="0"/>
              <a:t> –wish.xml</a:t>
            </a:r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D4E2A43B-8548-40EA-9F62-334C288D2692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위시리스트</a:t>
            </a:r>
            <a:r>
              <a:rPr lang="ko-KR" altLang="en-US" sz="2800" dirty="0">
                <a:ea typeface="맑은 고딕"/>
              </a:rPr>
              <a:t> 체크박스 삭제</a:t>
            </a:r>
            <a:endParaRPr lang="ko-KR" altLang="en-US" sz="2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F0A9FD6-8E70-40A3-BD16-57BAC8A1159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36BD147-F104-4865-A442-F4E224D29AFB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F6D8282-1BE0-495E-A114-2EB73C3E50EA}"/>
              </a:ext>
            </a:extLst>
          </p:cNvPr>
          <p:cNvSpPr/>
          <p:nvPr/>
        </p:nvSpPr>
        <p:spPr>
          <a:xfrm>
            <a:off x="4662763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xmlns="" id="{8F920A76-D11C-47CE-A4FC-05498C82A1F2}"/>
              </a:ext>
            </a:extLst>
          </p:cNvPr>
          <p:cNvSpPr txBox="1"/>
          <p:nvPr/>
        </p:nvSpPr>
        <p:spPr>
          <a:xfrm>
            <a:off x="9467522" y="1556188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D6E85BC9-B4C9-4106-AAFB-AE178268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649" y="1575035"/>
            <a:ext cx="4505528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장바구니 내 상품목록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체크박스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수량조절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개별주문하기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전체 주문하기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쇼핑 계속하기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5F24443-963C-4C75-A703-A8C1ACF764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632" y="1646292"/>
            <a:ext cx="5837802" cy="49611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57317B-C1E2-40BE-BA5E-44EBFC67DA1B}"/>
              </a:ext>
            </a:extLst>
          </p:cNvPr>
          <p:cNvSpPr/>
          <p:nvPr/>
        </p:nvSpPr>
        <p:spPr>
          <a:xfrm>
            <a:off x="634002" y="1598666"/>
            <a:ext cx="6215063" cy="3222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84FF06A-0930-4B0F-8627-C79078A59CEA}"/>
              </a:ext>
            </a:extLst>
          </p:cNvPr>
          <p:cNvSpPr/>
          <p:nvPr/>
        </p:nvSpPr>
        <p:spPr>
          <a:xfrm>
            <a:off x="822632" y="1858947"/>
            <a:ext cx="235233" cy="236197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A4C814C-8DEF-4B2C-A45C-3B20D657E13B}"/>
              </a:ext>
            </a:extLst>
          </p:cNvPr>
          <p:cNvSpPr/>
          <p:nvPr/>
        </p:nvSpPr>
        <p:spPr>
          <a:xfrm>
            <a:off x="940249" y="4344444"/>
            <a:ext cx="1527066" cy="35350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C212509-D29C-432B-9C64-210DFDA3A8DB}"/>
              </a:ext>
            </a:extLst>
          </p:cNvPr>
          <p:cNvSpPr txBox="1"/>
          <p:nvPr/>
        </p:nvSpPr>
        <p:spPr>
          <a:xfrm>
            <a:off x="527689" y="12967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D4A8C4E-859D-4ABF-80C8-CB945640E4B7}"/>
              </a:ext>
            </a:extLst>
          </p:cNvPr>
          <p:cNvSpPr txBox="1"/>
          <p:nvPr/>
        </p:nvSpPr>
        <p:spPr>
          <a:xfrm>
            <a:off x="716319" y="15377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7BE8875-3954-49F1-A62D-37EAFE6FBE0E}"/>
              </a:ext>
            </a:extLst>
          </p:cNvPr>
          <p:cNvSpPr/>
          <p:nvPr/>
        </p:nvSpPr>
        <p:spPr>
          <a:xfrm>
            <a:off x="5362914" y="2242928"/>
            <a:ext cx="1297520" cy="35395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15EBABE-5C89-4BD0-A2A9-6E51BFB9572E}"/>
              </a:ext>
            </a:extLst>
          </p:cNvPr>
          <p:cNvSpPr txBox="1"/>
          <p:nvPr/>
        </p:nvSpPr>
        <p:spPr>
          <a:xfrm>
            <a:off x="5362914" y="190707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CC66C85-81DB-401D-9D2B-B104D34CCFAB}"/>
              </a:ext>
            </a:extLst>
          </p:cNvPr>
          <p:cNvSpPr txBox="1"/>
          <p:nvPr/>
        </p:nvSpPr>
        <p:spPr>
          <a:xfrm>
            <a:off x="1183254" y="39824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475B632-44F1-4966-9248-E6517A6C857C}"/>
              </a:ext>
            </a:extLst>
          </p:cNvPr>
          <p:cNvSpPr txBox="1"/>
          <p:nvPr/>
        </p:nvSpPr>
        <p:spPr>
          <a:xfrm>
            <a:off x="1988797" y="39751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0577438-D140-4700-83A3-9C8853AF9501}"/>
              </a:ext>
            </a:extLst>
          </p:cNvPr>
          <p:cNvSpPr txBox="1"/>
          <p:nvPr/>
        </p:nvSpPr>
        <p:spPr>
          <a:xfrm>
            <a:off x="3229314" y="59172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FC1986A-9FA4-45ED-8AD0-658F1DCFCC53}"/>
              </a:ext>
            </a:extLst>
          </p:cNvPr>
          <p:cNvSpPr/>
          <p:nvPr/>
        </p:nvSpPr>
        <p:spPr>
          <a:xfrm>
            <a:off x="2736205" y="6247552"/>
            <a:ext cx="1926871" cy="3598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2D7D092-4C8B-4AC3-98C2-9C0E3C811E3A}"/>
              </a:ext>
            </a:extLst>
          </p:cNvPr>
          <p:cNvSpPr txBox="1"/>
          <p:nvPr/>
        </p:nvSpPr>
        <p:spPr>
          <a:xfrm>
            <a:off x="3977007" y="58977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xmlns="" id="{1D9B6BF8-AA1D-4B61-93C2-3D8E5ADAA3A7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장바구니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99F3F75-A023-49B9-8FE3-CB4E038A4D9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7A3FAB2-42F2-48EA-8907-B1B499E0B39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52765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352E384-AF94-4B32-B224-AD31917637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174" y="1690688"/>
            <a:ext cx="5145856" cy="2805529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3BB611B-BE09-4B88-8880-0A9D6281A1D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476" y="4656629"/>
            <a:ext cx="5145857" cy="196423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2227E71-9F94-42A7-B15D-20FC87B243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2204" y="3158192"/>
            <a:ext cx="5833277" cy="346267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7F97507-C0C6-4220-ACC7-6FBCCFFE2A0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74972" y="1598506"/>
            <a:ext cx="4857774" cy="135047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BD7203D-06EF-4982-B045-D141D3EF9A52}"/>
              </a:ext>
            </a:extLst>
          </p:cNvPr>
          <p:cNvSpPr txBox="1"/>
          <p:nvPr/>
        </p:nvSpPr>
        <p:spPr>
          <a:xfrm>
            <a:off x="8392712" y="6111424"/>
            <a:ext cx="2425664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있으면 상품정보 반환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3D82038-DFBA-4F87-B40B-AA9D3A4BC08D}"/>
              </a:ext>
            </a:extLst>
          </p:cNvPr>
          <p:cNvSpPr txBox="1"/>
          <p:nvPr/>
        </p:nvSpPr>
        <p:spPr>
          <a:xfrm>
            <a:off x="0" y="5269416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143D515-0D8F-446E-8B10-62FCEFC5EF68}"/>
              </a:ext>
            </a:extLst>
          </p:cNvPr>
          <p:cNvSpPr txBox="1"/>
          <p:nvPr/>
        </p:nvSpPr>
        <p:spPr>
          <a:xfrm>
            <a:off x="392228" y="1426869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A4A7118-1EAF-4365-9572-FE4419B62E9B}"/>
              </a:ext>
            </a:extLst>
          </p:cNvPr>
          <p:cNvSpPr txBox="1"/>
          <p:nvPr/>
        </p:nvSpPr>
        <p:spPr>
          <a:xfrm>
            <a:off x="7946728" y="3973194"/>
            <a:ext cx="3921909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dirty="0"/>
              <a:t>기존 장바구니 없으면 </a:t>
            </a:r>
            <a:r>
              <a:rPr lang="en-US" altLang="ko-KR" dirty="0"/>
              <a:t>null</a:t>
            </a:r>
            <a:r>
              <a:rPr lang="ko-KR" altLang="en-US" dirty="0"/>
              <a:t>값 </a:t>
            </a:r>
            <a:r>
              <a:rPr lang="en-US" altLang="ko-KR" dirty="0"/>
              <a:t>return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B1728F-2CD3-40F0-8E9D-79CB8A3D3F57}"/>
              </a:ext>
            </a:extLst>
          </p:cNvPr>
          <p:cNvSpPr txBox="1"/>
          <p:nvPr/>
        </p:nvSpPr>
        <p:spPr>
          <a:xfrm>
            <a:off x="10707469" y="1587873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B3EA4B6F-0036-48BF-A80F-B5F4077597A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장바구니</a:t>
            </a:r>
            <a:r>
              <a:rPr lang="ko-KR" altLang="en-US" sz="2800" dirty="0">
                <a:ea typeface="맑은 고딕"/>
              </a:rPr>
              <a:t> 출력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528C807-6378-4C9C-AF31-FCF590C4382F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42E7E14-B95B-4B94-B076-5D2CFDA1584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71B6098-A18B-4D9F-A8D5-814DB751945F}"/>
              </a:ext>
            </a:extLst>
          </p:cNvPr>
          <p:cNvSpPr/>
          <p:nvPr/>
        </p:nvSpPr>
        <p:spPr>
          <a:xfrm>
            <a:off x="4364611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xmlns="" id="{A71387B6-2B35-440E-A52E-DC89E85C6307}"/>
              </a:ext>
            </a:extLst>
          </p:cNvPr>
          <p:cNvSpPr txBox="1"/>
          <p:nvPr/>
        </p:nvSpPr>
        <p:spPr>
          <a:xfrm>
            <a:off x="10682965" y="5074828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13077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BC4F3A3-B730-4635-BD46-9A310290F1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486" y="1529050"/>
            <a:ext cx="5315086" cy="3799899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47D6EE3-9780-4B51-AE6B-B88F7D30A91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6447" y="1690688"/>
            <a:ext cx="3355993" cy="424198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6CE631A-9A3F-4FA7-9586-F709C44C392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5062" y="2234727"/>
            <a:ext cx="5640683" cy="594811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4EE2953-A22F-460D-96CF-CCB374071F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3756" y="3438747"/>
            <a:ext cx="6843294" cy="161122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270741-2C48-413D-86DF-3230DAA167D5}"/>
              </a:ext>
            </a:extLst>
          </p:cNvPr>
          <p:cNvSpPr txBox="1"/>
          <p:nvPr/>
        </p:nvSpPr>
        <p:spPr>
          <a:xfrm>
            <a:off x="5756399" y="1333969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C4D589C-FE08-48E6-9D01-717C52588ED9}"/>
              </a:ext>
            </a:extLst>
          </p:cNvPr>
          <p:cNvSpPr txBox="1"/>
          <p:nvPr/>
        </p:nvSpPr>
        <p:spPr>
          <a:xfrm>
            <a:off x="9787463" y="1865395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002D941-5AD0-4606-B6F2-B78B3C27239C}"/>
              </a:ext>
            </a:extLst>
          </p:cNvPr>
          <p:cNvSpPr txBox="1"/>
          <p:nvPr/>
        </p:nvSpPr>
        <p:spPr>
          <a:xfrm>
            <a:off x="1103383" y="1358953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597FCA2-DDB1-48C6-BAC6-EABE167C5155}"/>
              </a:ext>
            </a:extLst>
          </p:cNvPr>
          <p:cNvSpPr txBox="1"/>
          <p:nvPr/>
        </p:nvSpPr>
        <p:spPr>
          <a:xfrm>
            <a:off x="5705062" y="2983621"/>
            <a:ext cx="420499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기존에 저장된 장바구니가 있는지 확인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FBBA16A-8C50-4577-B8C3-4D10C5568EA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753" y="5874306"/>
            <a:ext cx="4790558" cy="536542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A9B6387-FD94-42E7-BDBE-A7003ECA1C4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72590" y="4683567"/>
            <a:ext cx="4260038" cy="217578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8FBE53B-F8CA-4CE5-9360-CD1155651185}"/>
              </a:ext>
            </a:extLst>
          </p:cNvPr>
          <p:cNvSpPr txBox="1"/>
          <p:nvPr/>
        </p:nvSpPr>
        <p:spPr>
          <a:xfrm>
            <a:off x="292816" y="5499046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B1EA27D-B395-4ADB-8EA0-E05F3FC8625F}"/>
              </a:ext>
            </a:extLst>
          </p:cNvPr>
          <p:cNvSpPr txBox="1"/>
          <p:nvPr/>
        </p:nvSpPr>
        <p:spPr>
          <a:xfrm>
            <a:off x="5766447" y="6039786"/>
            <a:ext cx="272542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장바구니정보 저장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xmlns="" id="{4DEC80AB-17B6-4C31-B306-6965842CA32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장바구니</a:t>
            </a:r>
            <a:r>
              <a:rPr lang="ko-KR" altLang="en-US" sz="2800" dirty="0">
                <a:ea typeface="맑은 고딕"/>
              </a:rPr>
              <a:t> 상품 추가</a:t>
            </a:r>
            <a:endParaRPr lang="ko-KR" altLang="en-US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2A0B341-9C54-40F6-9CDF-150B3FEAF0E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2057F0C-D887-4E54-9718-E64D29A6212B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F1E6056-B8B1-40F4-BB6D-61E8B749DC33}"/>
              </a:ext>
            </a:extLst>
          </p:cNvPr>
          <p:cNvSpPr/>
          <p:nvPr/>
        </p:nvSpPr>
        <p:spPr>
          <a:xfrm>
            <a:off x="4364611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671327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54D3CA0-53D3-452A-8EFF-7073F2A187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901" y="3083836"/>
            <a:ext cx="5797651" cy="3208676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FE4386-2A4F-4FEC-A995-0EA0B691D256}"/>
              </a:ext>
            </a:extLst>
          </p:cNvPr>
          <p:cNvSpPr txBox="1"/>
          <p:nvPr/>
        </p:nvSpPr>
        <p:spPr>
          <a:xfrm>
            <a:off x="423051" y="2714504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1C57E02-9B55-4893-B5F1-B14C64B97E3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0702" y="2538412"/>
            <a:ext cx="5524500" cy="178117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CD87F9-8C36-45E5-8211-8B61BCBFD42C}"/>
              </a:ext>
            </a:extLst>
          </p:cNvPr>
          <p:cNvSpPr txBox="1"/>
          <p:nvPr/>
        </p:nvSpPr>
        <p:spPr>
          <a:xfrm>
            <a:off x="6220702" y="4265147"/>
            <a:ext cx="257634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새로운 수량 저장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9EE9E9D-E9BA-4D72-8E7B-2F70A40142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768" y="1586018"/>
            <a:ext cx="1752600" cy="6762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89CE56BB-FE8C-4E9A-9483-A69BF1BDD13F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장바구니</a:t>
            </a:r>
            <a:r>
              <a:rPr lang="ko-KR" altLang="en-US" sz="2800" dirty="0">
                <a:ea typeface="맑은 고딕"/>
              </a:rPr>
              <a:t> 수량변화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68CFAE4-6A48-43C0-A38C-20D1940F92B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B9D59BC-7A97-41A1-BCDF-A555D1906909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D56668A-BFC4-4B45-A84C-5110E4ABB241}"/>
              </a:ext>
            </a:extLst>
          </p:cNvPr>
          <p:cNvSpPr/>
          <p:nvPr/>
        </p:nvSpPr>
        <p:spPr>
          <a:xfrm>
            <a:off x="4364611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97EC949C-A777-4AF5-B2CA-E13E2A0AB959}"/>
              </a:ext>
            </a:extLst>
          </p:cNvPr>
          <p:cNvSpPr txBox="1"/>
          <p:nvPr/>
        </p:nvSpPr>
        <p:spPr>
          <a:xfrm>
            <a:off x="10656716" y="2165047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421717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C5422AA-F680-417B-ACF7-64B29C9E6816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요구사항 정의 </a:t>
            </a:r>
            <a:r>
              <a:rPr lang="ko-KR" altLang="en-US" sz="2800" dirty="0">
                <a:ea typeface="맑은 고딕"/>
              </a:rPr>
              <a:t>상품정보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6D1584B-E664-45B3-8702-8AAD01C97822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D355629-9595-43D6-9708-AE1364690B3D}"/>
              </a:ext>
            </a:extLst>
          </p:cNvPr>
          <p:cNvSpPr/>
          <p:nvPr/>
        </p:nvSpPr>
        <p:spPr>
          <a:xfrm>
            <a:off x="4082285" y="64725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53186B96-A489-415F-A996-36B64999C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48612707"/>
              </p:ext>
            </p:extLst>
          </p:nvPr>
        </p:nvGraphicFramePr>
        <p:xfrm>
          <a:off x="395138" y="1437791"/>
          <a:ext cx="11401724" cy="47893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8062">
                  <a:extLst>
                    <a:ext uri="{9D8B030D-6E8A-4147-A177-3AD203B41FA5}">
                      <a16:colId xmlns:a16="http://schemas.microsoft.com/office/drawing/2014/main" xmlns="" val="2593264638"/>
                    </a:ext>
                  </a:extLst>
                </a:gridCol>
                <a:gridCol w="1035197">
                  <a:extLst>
                    <a:ext uri="{9D8B030D-6E8A-4147-A177-3AD203B41FA5}">
                      <a16:colId xmlns:a16="http://schemas.microsoft.com/office/drawing/2014/main" xmlns="" val="1040896556"/>
                    </a:ext>
                  </a:extLst>
                </a:gridCol>
                <a:gridCol w="844403">
                  <a:extLst>
                    <a:ext uri="{9D8B030D-6E8A-4147-A177-3AD203B41FA5}">
                      <a16:colId xmlns:a16="http://schemas.microsoft.com/office/drawing/2014/main" xmlns="" val="14778029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951073384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xmlns="" val="1273632689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xmlns="" val="4230360739"/>
                    </a:ext>
                  </a:extLst>
                </a:gridCol>
                <a:gridCol w="4011762">
                  <a:extLst>
                    <a:ext uri="{9D8B030D-6E8A-4147-A177-3AD203B41FA5}">
                      <a16:colId xmlns:a16="http://schemas.microsoft.com/office/drawing/2014/main" xmlns="" val="5857048"/>
                    </a:ext>
                  </a:extLst>
                </a:gridCol>
              </a:tblGrid>
              <a:tr h="345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기능내용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8791483"/>
                  </a:ext>
                </a:extLst>
              </a:tr>
              <a:tr h="180762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상품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종류별 상품페이지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분류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종류별로 상품리스트 보여주기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자연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박물관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역사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테마파크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어트랙션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471456823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정렬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해당 정렬 메뉴를 누르면 리스트가 그순서로 바뀜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가격오름차순</a:t>
                      </a:r>
                      <a:r>
                        <a:rPr lang="en-US" altLang="ko-KR" sz="900" u="none" strike="noStrike" dirty="0">
                          <a:effectLst/>
                        </a:rPr>
                        <a:t>, (</a:t>
                      </a:r>
                      <a:r>
                        <a:rPr lang="ko-KR" altLang="en-US" sz="900" u="none" strike="noStrike" dirty="0">
                          <a:effectLst/>
                        </a:rPr>
                        <a:t>할인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평점</a:t>
                      </a:r>
                      <a:r>
                        <a:rPr lang="en-US" altLang="ko-KR" sz="900" u="none" strike="noStrike" dirty="0">
                          <a:effectLst/>
                        </a:rPr>
                        <a:t>) </a:t>
                      </a:r>
                      <a:r>
                        <a:rPr lang="ko-KR" altLang="en-US" sz="900" u="none" strike="noStrike" dirty="0">
                          <a:effectLst/>
                        </a:rPr>
                        <a:t>내림차순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779846422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상품상세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예매일지정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오늘 이후부터 판매 종료일까지 날짜를 선택할 수 있음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4115786290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수량선택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티켓구매수량 선택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633442069"/>
                  </a:ext>
                </a:extLst>
              </a:tr>
              <a:tr h="258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상품을 위시리스트에 추가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등록 후 팝업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하지만 로그인이 안됐거나 이미 위시리스트에 담긴 경우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경고창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684393937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장바구니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해당 상품을 장바구니에 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등록 후 팝업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하지만 로그인이 안됐거나 이미 장바구니에 담긴 경우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경고창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792070859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구매하기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상품만 바로 구매하는 페이지로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405863324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탭메뉴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탭메뉴를 누르면 해당 설명을 볼 수 있음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구글 지도 연동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713306570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리뷰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해당 상품의 평균 평점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개별 평점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사용자 평을 볼 수 있음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몇점을 몇 명이 줬는지 막대 그래프로 표시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1785115662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지역별 상품페이지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분류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지역별로 상품리스트 보여주기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서울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경기도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충청도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전라도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강원도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경상도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제주도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532385490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정렬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해당 정렬 메뉴를 누르면 리스트가 그순서로 바뀜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가격오름차순</a:t>
                      </a:r>
                      <a:r>
                        <a:rPr lang="en-US" altLang="ko-KR" sz="900" u="none" strike="noStrike">
                          <a:effectLst/>
                        </a:rPr>
                        <a:t>, (</a:t>
                      </a:r>
                      <a:r>
                        <a:rPr lang="ko-KR" altLang="en-US" sz="900" u="none" strike="noStrike">
                          <a:effectLst/>
                        </a:rPr>
                        <a:t>할인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평점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r>
                        <a:rPr lang="ko-KR" altLang="en-US" sz="900" u="none" strike="noStrike">
                          <a:effectLst/>
                        </a:rPr>
                        <a:t>내림차순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612845488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상품상세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예매일지정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오늘 이후부터 판매 종료일까지 날짜를 선택할 수 있음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1708115548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수량선택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티켓구매수량 선택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173040809"/>
                  </a:ext>
                </a:extLst>
              </a:tr>
              <a:tr h="258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상품을 위시리스트에 추가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등록 후 팝업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하지만 로그인이 안됐거나 이미 위시리스트에 담긴 경우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경고창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3821391126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장바구니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해당 상품을 장바구니에 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등록 후 팝업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하지만 로그인이 안됐거나 이미 장바구니에 담긴 경우 경고창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702837318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구매하기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상품만 바로 구매하는 페이지로 이동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526064348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탭메뉴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탭메뉴를 누르면 해당 설명을 볼 수 있음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구글 지도 연동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430943634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리뷰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해당 상품의 평균 평점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개별 평점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사용자 평을 볼 수 있음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몇점을</a:t>
                      </a:r>
                      <a:r>
                        <a:rPr lang="ko-KR" altLang="en-US" sz="900" u="none" strike="noStrike" dirty="0">
                          <a:effectLst/>
                        </a:rPr>
                        <a:t> 몇 명이 줬는지 막대 그래프로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01971190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위시리스트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정렬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판매일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가격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할인률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평점순 정렬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판매일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가격은 오름차순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할인률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평점은 내림차순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014370159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삭제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부분삭제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체크박스 선택된 상품만 위시리스트에서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위시리스트는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로그인시에만</a:t>
                      </a:r>
                      <a:r>
                        <a:rPr lang="ko-KR" altLang="en-US" sz="900" u="none" strike="noStrike" dirty="0">
                          <a:effectLst/>
                        </a:rPr>
                        <a:t> 사용가능한 메뉴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1540038415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삭제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리스트 전체를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531518629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예매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상품상세페이지로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702588088"/>
                  </a:ext>
                </a:extLst>
              </a:tr>
              <a:tr h="25803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검색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자동완성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검색창에 입력된 내용과 비슷한 상품명 검색창 하단에 띄우기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하단에 나온 비슷한 상품명 리스트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클릭시</a:t>
                      </a:r>
                      <a:r>
                        <a:rPr lang="ko-KR" altLang="en-US" sz="900" u="none" strike="noStrike" dirty="0">
                          <a:effectLst/>
                        </a:rPr>
                        <a:t> 해당 제목으로 검색됨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724293422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검색상세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정렬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판매일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가격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할인률</a:t>
                      </a:r>
                      <a:r>
                        <a:rPr lang="en-US" altLang="ko-KR" sz="900" u="none" strike="noStrike">
                          <a:effectLst/>
                        </a:rPr>
                        <a:t>,</a:t>
                      </a:r>
                      <a:r>
                        <a:rPr lang="ko-KR" altLang="en-US" sz="900" u="none" strike="noStrike">
                          <a:effectLst/>
                        </a:rPr>
                        <a:t>평점순 정렬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판매일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가격은 오름차순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할인률</a:t>
                      </a:r>
                      <a:r>
                        <a:rPr lang="en-US" altLang="ko-KR" sz="900" u="none" strike="noStrike" dirty="0"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</a:rPr>
                        <a:t>평점은 내림차순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1777135680"/>
                  </a:ext>
                </a:extLst>
              </a:tr>
              <a:tr h="2580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부분담기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체크박스 선택된 상품들 위시리스트에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등록 후 팝업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하지만 로그인이 안됐거나 이미 위시리스트에 담긴 경우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경고창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862071551"/>
                  </a:ext>
                </a:extLst>
              </a:tr>
              <a:tr h="15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전체담기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테이블 상단의 체크 박스를 누르면 모두 선택됨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3" marR="5943" marT="5943" marB="0" anchor="ctr"/>
                </a:tc>
                <a:extLst>
                  <a:ext uri="{0D108BD9-81ED-4DB2-BD59-A6C34878D82A}">
                    <a16:rowId xmlns:a16="http://schemas.microsoft.com/office/drawing/2014/main" xmlns="" val="2720511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5507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4249DCA-A91C-497D-B1D9-0A4A3FF2F2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871" y="2230880"/>
            <a:ext cx="7810500" cy="1790700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2C9B47-C475-484A-97C1-3064F2B025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871" y="4561772"/>
            <a:ext cx="4981575" cy="136207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3C841E-19A4-4097-A756-22E9A4507102}"/>
              </a:ext>
            </a:extLst>
          </p:cNvPr>
          <p:cNvSpPr txBox="1"/>
          <p:nvPr/>
        </p:nvSpPr>
        <p:spPr>
          <a:xfrm>
            <a:off x="5621390" y="5242809"/>
            <a:ext cx="421852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/>
              <a:t>Ticket_cart</a:t>
            </a:r>
            <a:r>
              <a:rPr lang="ko-KR" altLang="en-US" dirty="0"/>
              <a:t>테이블에 저장된 데이터삭제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CBEB417-40BC-4118-A5D8-96BD54B10C6B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장바구니</a:t>
            </a:r>
            <a:r>
              <a:rPr lang="ko-KR" altLang="en-US" sz="2800" dirty="0">
                <a:ea typeface="맑은 고딕"/>
              </a:rPr>
              <a:t> 삭제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A747598-E1B3-4D2A-8555-163A3FA6EB2A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E2A96F1-5D80-432D-9914-2ED7706B3822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8CC1287-4C71-4704-B63A-F201D01F82EF}"/>
              </a:ext>
            </a:extLst>
          </p:cNvPr>
          <p:cNvSpPr/>
          <p:nvPr/>
        </p:nvSpPr>
        <p:spPr>
          <a:xfrm>
            <a:off x="4364611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EC53B8A-AF59-47F0-87D4-819B274AC486}"/>
              </a:ext>
            </a:extLst>
          </p:cNvPr>
          <p:cNvSpPr txBox="1"/>
          <p:nvPr/>
        </p:nvSpPr>
        <p:spPr>
          <a:xfrm>
            <a:off x="481871" y="1861548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60704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A6A512-AAB9-4C91-BF7F-5CB4DB0958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754" y="2183511"/>
            <a:ext cx="4894810" cy="4309364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DDBDD3-EAB3-42BF-AAB7-458FAC57C312}"/>
              </a:ext>
            </a:extLst>
          </p:cNvPr>
          <p:cNvSpPr txBox="1"/>
          <p:nvPr/>
        </p:nvSpPr>
        <p:spPr>
          <a:xfrm>
            <a:off x="494754" y="1690688"/>
            <a:ext cx="382508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하나의 상품 개별주문 버튼 클릭 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8154D02-6430-432F-B461-92AD850E6A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64358" y="1690688"/>
            <a:ext cx="5011050" cy="5118321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CD4D7F-F9D9-4A42-A204-97C5862E2E98}"/>
              </a:ext>
            </a:extLst>
          </p:cNvPr>
          <p:cNvSpPr txBox="1"/>
          <p:nvPr/>
        </p:nvSpPr>
        <p:spPr>
          <a:xfrm>
            <a:off x="7035108" y="1246259"/>
            <a:ext cx="501105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/>
              <a:t>장바구니안의 모든 상품 주문 버튼클릭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5B4C4E-E346-46E6-9736-75BCC6EB042B}"/>
              </a:ext>
            </a:extLst>
          </p:cNvPr>
          <p:cNvSpPr txBox="1"/>
          <p:nvPr/>
        </p:nvSpPr>
        <p:spPr>
          <a:xfrm>
            <a:off x="4772950" y="5933975"/>
            <a:ext cx="226215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장바구니페이지에서</a:t>
            </a:r>
            <a:endParaRPr lang="en-US" altLang="ko-KR" dirty="0"/>
          </a:p>
          <a:p>
            <a:r>
              <a:rPr lang="ko-KR" altLang="en-US" dirty="0"/>
              <a:t>결제 페이지로 연결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B8979C3D-6198-4285-918E-D5CC1917688B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장바구니</a:t>
            </a:r>
            <a:r>
              <a:rPr lang="ko-KR" altLang="en-US" sz="2800" dirty="0">
                <a:ea typeface="맑은 고딕"/>
              </a:rPr>
              <a:t> 상품 주문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0D11E97-FB7B-4CF0-8995-6587D7170FAC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949B772E-29F2-434A-80FC-6BBC7449E04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D50273D-2537-4441-A92B-7050DBC8B301}"/>
              </a:ext>
            </a:extLst>
          </p:cNvPr>
          <p:cNvSpPr/>
          <p:nvPr/>
        </p:nvSpPr>
        <p:spPr>
          <a:xfrm>
            <a:off x="4364611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16B53C1-3E64-43C4-B732-5CF200DC9EF1}"/>
              </a:ext>
            </a:extLst>
          </p:cNvPr>
          <p:cNvSpPr txBox="1"/>
          <p:nvPr/>
        </p:nvSpPr>
        <p:spPr>
          <a:xfrm>
            <a:off x="5604669" y="2565648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57043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2972732-569A-47C8-9497-19B0B67341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973" y="1715078"/>
            <a:ext cx="6801200" cy="46013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6FCB947-E1FF-4A8D-A935-E723F9419EC7}"/>
              </a:ext>
            </a:extLst>
          </p:cNvPr>
          <p:cNvSpPr/>
          <p:nvPr/>
        </p:nvSpPr>
        <p:spPr>
          <a:xfrm>
            <a:off x="487974" y="1690688"/>
            <a:ext cx="1455361" cy="192755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1835ED0-CDFC-4B68-9C33-5029FDF60517}"/>
              </a:ext>
            </a:extLst>
          </p:cNvPr>
          <p:cNvSpPr/>
          <p:nvPr/>
        </p:nvSpPr>
        <p:spPr>
          <a:xfrm>
            <a:off x="487971" y="3759972"/>
            <a:ext cx="6801199" cy="273290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8814999-21B5-446B-B41A-E51EF84EF0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40838" y="1690689"/>
            <a:ext cx="4129871" cy="273290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F9376F4-C297-4676-ADC5-82908A2E66A3}"/>
              </a:ext>
            </a:extLst>
          </p:cNvPr>
          <p:cNvSpPr/>
          <p:nvPr/>
        </p:nvSpPr>
        <p:spPr>
          <a:xfrm>
            <a:off x="3159303" y="2098400"/>
            <a:ext cx="4020986" cy="5696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3B017D08-9A1E-46CF-B989-15D800AEAAE1}"/>
              </a:ext>
            </a:extLst>
          </p:cNvPr>
          <p:cNvSpPr/>
          <p:nvPr/>
        </p:nvSpPr>
        <p:spPr>
          <a:xfrm>
            <a:off x="3240838" y="2815791"/>
            <a:ext cx="3939450" cy="146367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A6A860-F8F2-4865-A96D-CDA0236EFBCD}"/>
              </a:ext>
            </a:extLst>
          </p:cNvPr>
          <p:cNvSpPr txBox="1"/>
          <p:nvPr/>
        </p:nvSpPr>
        <p:spPr>
          <a:xfrm>
            <a:off x="527689" y="12967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0128A85-DAAE-44B3-BCD3-9B2CB63D63CF}"/>
              </a:ext>
            </a:extLst>
          </p:cNvPr>
          <p:cNvSpPr txBox="1"/>
          <p:nvPr/>
        </p:nvSpPr>
        <p:spPr>
          <a:xfrm>
            <a:off x="220385" y="375997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9CB7783-42D1-4D65-901F-1C55914EF559}"/>
              </a:ext>
            </a:extLst>
          </p:cNvPr>
          <p:cNvSpPr txBox="1"/>
          <p:nvPr/>
        </p:nvSpPr>
        <p:spPr>
          <a:xfrm>
            <a:off x="3888570" y="16551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BDAEFA-6BE5-48CD-9C9E-2F7306AF94A7}"/>
              </a:ext>
            </a:extLst>
          </p:cNvPr>
          <p:cNvSpPr txBox="1"/>
          <p:nvPr/>
        </p:nvSpPr>
        <p:spPr>
          <a:xfrm>
            <a:off x="2974079" y="27286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내용 개체 틀 7">
            <a:extLst>
              <a:ext uri="{FF2B5EF4-FFF2-40B4-BE49-F238E27FC236}">
                <a16:creationId xmlns:a16="http://schemas.microsoft.com/office/drawing/2014/main" xmlns="" id="{BE9B91EC-CA68-4C18-B104-DBFE99638344}"/>
              </a:ext>
            </a:extLst>
          </p:cNvPr>
          <p:cNvSpPr txBox="1">
            <a:spLocks/>
          </p:cNvSpPr>
          <p:nvPr/>
        </p:nvSpPr>
        <p:spPr>
          <a:xfrm>
            <a:off x="7466087" y="2090749"/>
            <a:ext cx="450552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주문자 정보입력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주문 상품목록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적립금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할인정보입력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057CCAE4-F8E9-48A0-9976-FE302674C3D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주문페이지</a:t>
            </a:r>
            <a:endParaRPr lang="ko-KR" altLang="en-US" sz="2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C6928B1-29EA-4EBE-BD8D-79458189A3F9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13BD940-76D1-4C4D-B23D-8E9ACE6104A9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130914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7">
            <a:extLst>
              <a:ext uri="{FF2B5EF4-FFF2-40B4-BE49-F238E27FC236}">
                <a16:creationId xmlns:a16="http://schemas.microsoft.com/office/drawing/2014/main" xmlns="" id="{8B2C723E-09C1-4252-A614-675E5D525015}"/>
              </a:ext>
            </a:extLst>
          </p:cNvPr>
          <p:cNvSpPr txBox="1">
            <a:spLocks/>
          </p:cNvSpPr>
          <p:nvPr/>
        </p:nvSpPr>
        <p:spPr>
          <a:xfrm>
            <a:off x="7519774" y="2126695"/>
            <a:ext cx="450552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주문 금액 총계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결제정보 </a:t>
            </a:r>
            <a:r>
              <a:rPr lang="ko-KR" altLang="en-US" dirty="0" err="1"/>
              <a:t>입력창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</a:t>
            </a:r>
            <a:r>
              <a:rPr lang="ko-KR" altLang="en-US" dirty="0"/>
              <a:t>결제하기 버튼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결제확인 </a:t>
            </a:r>
            <a:r>
              <a:rPr lang="ko-KR" altLang="en-US" dirty="0" err="1"/>
              <a:t>팝업창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최종결제하기 버튼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E969081D-1F8F-406F-BDAB-3AA885723E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9016" y="1637788"/>
            <a:ext cx="4771340" cy="50403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F473D9C-3DC4-4D37-B746-5D3D09ED40B7}"/>
              </a:ext>
            </a:extLst>
          </p:cNvPr>
          <p:cNvSpPr/>
          <p:nvPr/>
        </p:nvSpPr>
        <p:spPr>
          <a:xfrm>
            <a:off x="1219991" y="1637789"/>
            <a:ext cx="3581053" cy="1611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EA55E15-9641-46CA-962A-4A1F3CCCA80B}"/>
              </a:ext>
            </a:extLst>
          </p:cNvPr>
          <p:cNvSpPr/>
          <p:nvPr/>
        </p:nvSpPr>
        <p:spPr>
          <a:xfrm>
            <a:off x="1219990" y="4074860"/>
            <a:ext cx="3581053" cy="161132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3AD2CA8-822B-4081-8ADC-F0C0CDD00774}"/>
              </a:ext>
            </a:extLst>
          </p:cNvPr>
          <p:cNvSpPr/>
          <p:nvPr/>
        </p:nvSpPr>
        <p:spPr>
          <a:xfrm>
            <a:off x="3464686" y="6308983"/>
            <a:ext cx="1464943" cy="3691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431FC8-D7ED-4A42-A768-061E5B05BFB2}"/>
              </a:ext>
            </a:extLst>
          </p:cNvPr>
          <p:cNvSpPr txBox="1"/>
          <p:nvPr/>
        </p:nvSpPr>
        <p:spPr>
          <a:xfrm>
            <a:off x="838200" y="15668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ABA57C6-426F-4330-86B1-0462689A9B82}"/>
              </a:ext>
            </a:extLst>
          </p:cNvPr>
          <p:cNvSpPr txBox="1"/>
          <p:nvPr/>
        </p:nvSpPr>
        <p:spPr>
          <a:xfrm>
            <a:off x="858977" y="39378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3EE6007-9F40-419C-980C-6F7A4AF37A4D}"/>
              </a:ext>
            </a:extLst>
          </p:cNvPr>
          <p:cNvSpPr txBox="1"/>
          <p:nvPr/>
        </p:nvSpPr>
        <p:spPr>
          <a:xfrm>
            <a:off x="3043363" y="62323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C320108C-7E2D-4137-B901-5FEC84FD8D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8306" y="4684236"/>
            <a:ext cx="2159989" cy="150648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858CE05-EC82-4D55-B1D5-E1331E39076E}"/>
              </a:ext>
            </a:extLst>
          </p:cNvPr>
          <p:cNvSpPr/>
          <p:nvPr/>
        </p:nvSpPr>
        <p:spPr>
          <a:xfrm>
            <a:off x="5392626" y="4685442"/>
            <a:ext cx="2155669" cy="1513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834DD17-5946-4548-B81E-DE14F7CE52D4}"/>
              </a:ext>
            </a:extLst>
          </p:cNvPr>
          <p:cNvSpPr/>
          <p:nvPr/>
        </p:nvSpPr>
        <p:spPr>
          <a:xfrm>
            <a:off x="5771827" y="5456812"/>
            <a:ext cx="1422562" cy="36933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FE69090-C82E-43F1-BB94-6925CE08D5A2}"/>
              </a:ext>
            </a:extLst>
          </p:cNvPr>
          <p:cNvSpPr txBox="1"/>
          <p:nvPr/>
        </p:nvSpPr>
        <p:spPr>
          <a:xfrm>
            <a:off x="5516360" y="430714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F58C0E8-15C0-4F22-A113-0DD4EE817CEF}"/>
              </a:ext>
            </a:extLst>
          </p:cNvPr>
          <p:cNvSpPr txBox="1"/>
          <p:nvPr/>
        </p:nvSpPr>
        <p:spPr>
          <a:xfrm>
            <a:off x="7161376" y="58190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5FE939BE-26D4-4623-B346-0EF8E52CF73C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주문페이지</a:t>
            </a:r>
            <a:endParaRPr lang="ko-KR" altLang="en-US" sz="2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E7C4AD2-239A-4B5E-BB82-788321791C3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8D748FF-50DB-4861-8A85-3F91232F99DA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484461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4865B2-9416-41A0-882F-A3CB48AB0E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3845" y="1571693"/>
            <a:ext cx="8190302" cy="4761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83542434-20A8-4B1A-AC3F-AD563C83C11E}"/>
              </a:ext>
            </a:extLst>
          </p:cNvPr>
          <p:cNvSpPr/>
          <p:nvPr/>
        </p:nvSpPr>
        <p:spPr>
          <a:xfrm>
            <a:off x="1491549" y="1854147"/>
            <a:ext cx="8222598" cy="24007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28C2F32-D268-447A-B600-A726491C29D9}"/>
              </a:ext>
            </a:extLst>
          </p:cNvPr>
          <p:cNvSpPr txBox="1"/>
          <p:nvPr/>
        </p:nvSpPr>
        <p:spPr>
          <a:xfrm>
            <a:off x="9746443" y="18541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주문내역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364935-90E5-4F9A-818F-78D74AD8E9BB}"/>
              </a:ext>
            </a:extLst>
          </p:cNvPr>
          <p:cNvSpPr/>
          <p:nvPr/>
        </p:nvSpPr>
        <p:spPr>
          <a:xfrm>
            <a:off x="1491548" y="4742109"/>
            <a:ext cx="4034981" cy="159155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7C2468-FD2F-424E-9A05-4418DD9090B5}"/>
              </a:ext>
            </a:extLst>
          </p:cNvPr>
          <p:cNvSpPr txBox="1"/>
          <p:nvPr/>
        </p:nvSpPr>
        <p:spPr>
          <a:xfrm>
            <a:off x="5558825" y="5010933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결제정보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EBC7F94A-287D-4A7A-9716-2BEFDB3664D1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결제확인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19653D8-EA35-437E-9519-56F69A4D58D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3F7DC7C-627F-4594-91E1-9BABF907105F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2967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4BA62E-F701-4FDE-8810-B550B8FF0EF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281" y="1791871"/>
            <a:ext cx="5267325" cy="1190625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7B7F961-EC39-4E06-AA92-AE3AFB94945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862" y="3189713"/>
            <a:ext cx="5752007" cy="228832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8BEDB9C-26DF-416E-9F54-687C5A32AA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2097" y="2868973"/>
            <a:ext cx="4720550" cy="31936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C7320DA-1A5A-4652-95B4-820466A2F87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384" y="4795307"/>
            <a:ext cx="5519191" cy="177988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A42056F-7D98-484A-923B-AC892599D76E}"/>
              </a:ext>
            </a:extLst>
          </p:cNvPr>
          <p:cNvSpPr txBox="1"/>
          <p:nvPr/>
        </p:nvSpPr>
        <p:spPr>
          <a:xfrm>
            <a:off x="6952097" y="2014650"/>
            <a:ext cx="328166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Session</a:t>
            </a:r>
            <a:r>
              <a:rPr lang="ko-KR" altLang="en-US" dirty="0"/>
              <a:t>에 저장된 값 가져오기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BAB5A667-53BA-4FF8-B927-D1706493E563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주문</a:t>
            </a:r>
            <a:r>
              <a:rPr lang="ko-KR" altLang="en-US" sz="2800" dirty="0">
                <a:ea typeface="맑은 고딕"/>
              </a:rPr>
              <a:t> 주문자정보</a:t>
            </a:r>
            <a:r>
              <a:rPr lang="en-US" altLang="ko-KR" sz="2800" dirty="0">
                <a:ea typeface="맑은 고딕"/>
              </a:rPr>
              <a:t>&amp;</a:t>
            </a:r>
            <a:r>
              <a:rPr lang="ko-KR" altLang="en-US" sz="2800" dirty="0">
                <a:ea typeface="맑은 고딕"/>
              </a:rPr>
              <a:t>상품정보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05FC936-DE1F-41A9-A3FE-FDE5A9F82CCD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EE2007C-8101-48E6-9205-E6E300171DFC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DB1768E-4E1B-497F-A9A3-961C4F863516}"/>
              </a:ext>
            </a:extLst>
          </p:cNvPr>
          <p:cNvSpPr/>
          <p:nvPr/>
        </p:nvSpPr>
        <p:spPr>
          <a:xfrm>
            <a:off x="3616287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20C5426-60AE-4672-9440-A83E9BF0177D}"/>
              </a:ext>
            </a:extLst>
          </p:cNvPr>
          <p:cNvSpPr txBox="1"/>
          <p:nvPr/>
        </p:nvSpPr>
        <p:spPr>
          <a:xfrm>
            <a:off x="285281" y="1399988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FA4EC0E-41A2-4DB2-BD3E-4F9C4B083081}"/>
              </a:ext>
            </a:extLst>
          </p:cNvPr>
          <p:cNvSpPr txBox="1"/>
          <p:nvPr/>
        </p:nvSpPr>
        <p:spPr>
          <a:xfrm>
            <a:off x="5861244" y="4466214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404982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9AF4BE-4DB3-4CBC-BC6E-7B9A6DAE01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0381" y="1563443"/>
            <a:ext cx="10852879" cy="116713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76B3D6B-1319-46F3-8598-96EFEB4E07A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381" y="4826637"/>
            <a:ext cx="5295900" cy="180975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974AD7-E2DC-432B-BBB1-596456E0DF19}"/>
              </a:ext>
            </a:extLst>
          </p:cNvPr>
          <p:cNvSpPr txBox="1"/>
          <p:nvPr/>
        </p:nvSpPr>
        <p:spPr>
          <a:xfrm>
            <a:off x="370381" y="4313793"/>
            <a:ext cx="4830168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회원이 가진 포인트 전액이 입력되도록 한다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F52EFCFE-854E-4EA7-B986-B30CD0014DE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81" y="3014581"/>
            <a:ext cx="5591175" cy="125730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8AC82648-8A03-4958-A243-291907B3FCBF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주문</a:t>
            </a:r>
            <a:r>
              <a:rPr lang="ko-KR" altLang="en-US" sz="2800" dirty="0">
                <a:ea typeface="맑은 고딕"/>
              </a:rPr>
              <a:t> 적립금 모두사용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BCF059-5563-4D7B-B829-62FEFCDF83BF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012FA22-6EF9-4766-9156-44D1B1554F6F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190C7AA-C6D1-4FFC-AA8A-C89963090759}"/>
              </a:ext>
            </a:extLst>
          </p:cNvPr>
          <p:cNvSpPr/>
          <p:nvPr/>
        </p:nvSpPr>
        <p:spPr>
          <a:xfrm>
            <a:off x="3616287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327C0D9-050F-44AF-8C38-04B21DC5647B}"/>
              </a:ext>
            </a:extLst>
          </p:cNvPr>
          <p:cNvSpPr txBox="1"/>
          <p:nvPr/>
        </p:nvSpPr>
        <p:spPr>
          <a:xfrm>
            <a:off x="10585803" y="1194111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5634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E3881BC-4D96-4709-B8BE-BB0CA0B84339}"/>
              </a:ext>
            </a:extLst>
          </p:cNvPr>
          <p:cNvSpPr txBox="1"/>
          <p:nvPr/>
        </p:nvSpPr>
        <p:spPr>
          <a:xfrm>
            <a:off x="181096" y="4646382"/>
            <a:ext cx="489749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사용하기 체크하면 결제금액에 금액할인 반영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AD40B6C-DB8D-4001-9E51-09BF46D122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152" y="1878611"/>
            <a:ext cx="5438775" cy="2105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20B1ED5-49FF-429E-AD10-A62C3AED22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9297" y="2166226"/>
            <a:ext cx="6359823" cy="432664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B9764E75-9AC2-4B70-9226-02003DBE6F72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주문</a:t>
            </a:r>
            <a:r>
              <a:rPr lang="ko-KR" altLang="en-US" sz="2800" dirty="0">
                <a:ea typeface="맑은 고딕"/>
              </a:rPr>
              <a:t> 할인정보 입력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E77F105-D0AB-4657-B6D8-D69138B081B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0B8EC7B-B11D-40E0-AAFB-6D98EF6D7181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8A87A2E-3973-4962-B5FA-30D67EE7FF51}"/>
              </a:ext>
            </a:extLst>
          </p:cNvPr>
          <p:cNvSpPr/>
          <p:nvPr/>
        </p:nvSpPr>
        <p:spPr>
          <a:xfrm>
            <a:off x="3616287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578044F-5752-4926-9C53-C31BEC23E269}"/>
              </a:ext>
            </a:extLst>
          </p:cNvPr>
          <p:cNvSpPr txBox="1"/>
          <p:nvPr/>
        </p:nvSpPr>
        <p:spPr>
          <a:xfrm>
            <a:off x="11062789" y="1796894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084017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4230DE8-7888-423E-9BCC-D2C39FEECD2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061" y="1985574"/>
            <a:ext cx="6638925" cy="129540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EB0E-3A1D-4CAB-9CF9-E8BA05C705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665" y="3429000"/>
            <a:ext cx="6372044" cy="3218733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F6E395-DC49-4970-A3A1-A87ECA8EFCA8}"/>
              </a:ext>
            </a:extLst>
          </p:cNvPr>
          <p:cNvSpPr txBox="1"/>
          <p:nvPr/>
        </p:nvSpPr>
        <p:spPr>
          <a:xfrm>
            <a:off x="2321952" y="3962241"/>
            <a:ext cx="303801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포인트 사용금액</a:t>
            </a:r>
            <a:r>
              <a:rPr lang="en-US" altLang="ko-KR" dirty="0"/>
              <a:t> DB</a:t>
            </a:r>
            <a:r>
              <a:rPr lang="ko-KR" altLang="en-US" dirty="0"/>
              <a:t>에 반영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963ED4-DA3E-40F3-8BC1-8BEFF63FF292}"/>
              </a:ext>
            </a:extLst>
          </p:cNvPr>
          <p:cNvSpPr txBox="1"/>
          <p:nvPr/>
        </p:nvSpPr>
        <p:spPr>
          <a:xfrm>
            <a:off x="2552784" y="5542613"/>
            <a:ext cx="2807179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적립된 포인트 </a:t>
            </a:r>
            <a:r>
              <a:rPr lang="en-US" altLang="ko-KR" dirty="0"/>
              <a:t>DB</a:t>
            </a:r>
            <a:r>
              <a:rPr lang="ko-KR" altLang="en-US" dirty="0"/>
              <a:t>에 반영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2FE1E2A0-2F3C-48B1-91CD-79B7E4546255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주문</a:t>
            </a:r>
            <a:r>
              <a:rPr lang="ko-KR" altLang="en-US" sz="2800" dirty="0">
                <a:ea typeface="맑은 고딕"/>
              </a:rPr>
              <a:t> 포인트사용</a:t>
            </a:r>
            <a:r>
              <a:rPr lang="en-US" altLang="ko-KR" sz="2800" dirty="0">
                <a:ea typeface="맑은 고딕"/>
              </a:rPr>
              <a:t>&amp;</a:t>
            </a:r>
            <a:r>
              <a:rPr lang="ko-KR" altLang="en-US" sz="2800" dirty="0">
                <a:ea typeface="맑은 고딕"/>
              </a:rPr>
              <a:t>적립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61D33FD-7F97-4E8B-9EA1-DBE3B2A3B7A9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A19CF2E3-9E40-40D6-9D8E-B82EE5E6560A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52CD575-5B1A-4D8B-99A2-F920CAA0DF50}"/>
              </a:ext>
            </a:extLst>
          </p:cNvPr>
          <p:cNvSpPr/>
          <p:nvPr/>
        </p:nvSpPr>
        <p:spPr>
          <a:xfrm>
            <a:off x="3616287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xmlns="" id="{B5FBCD11-28CD-4421-869A-AD336BDC1BF3}"/>
              </a:ext>
            </a:extLst>
          </p:cNvPr>
          <p:cNvSpPr txBox="1"/>
          <p:nvPr/>
        </p:nvSpPr>
        <p:spPr>
          <a:xfrm>
            <a:off x="10960193" y="3059110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A71626-BE00-4732-9BA8-8BE5D18EFC07}"/>
              </a:ext>
            </a:extLst>
          </p:cNvPr>
          <p:cNvSpPr txBox="1"/>
          <p:nvPr/>
        </p:nvSpPr>
        <p:spPr>
          <a:xfrm>
            <a:off x="453061" y="1621427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01269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9E9D8E2-B7DD-4B43-AAF2-6D7C16943E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3413" y="1510806"/>
            <a:ext cx="5462587" cy="5167312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F3FBCE-271D-49EE-BF17-BE6A56BEB1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6621" y="1321215"/>
            <a:ext cx="6843833" cy="1325563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726D6AF-247D-4BA3-931E-DF26D3D6E4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6621" y="2711696"/>
            <a:ext cx="5340262" cy="396642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CDB0124-86DE-459E-8FBC-BE401E723B2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4848" y="3412489"/>
            <a:ext cx="1553513" cy="2548128"/>
          </a:xfrm>
          <a:prstGeom prst="rect">
            <a:avLst/>
          </a:prstGeom>
          <a:ln w="28575">
            <a:noFill/>
            <a:prstDash val="dash"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DB948DB-ED8F-4F52-9AE3-BA4B372208D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64366" y="5819111"/>
            <a:ext cx="5695950" cy="92392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E671E0B-7BDA-4818-B8E4-49C943781A54}"/>
              </a:ext>
            </a:extLst>
          </p:cNvPr>
          <p:cNvSpPr txBox="1"/>
          <p:nvPr/>
        </p:nvSpPr>
        <p:spPr>
          <a:xfrm>
            <a:off x="5081484" y="3815071"/>
            <a:ext cx="226376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/>
              <a:t>주문정보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34283BD-A7B9-4E6C-BDA7-472843522BD2}"/>
              </a:ext>
            </a:extLst>
          </p:cNvPr>
          <p:cNvSpPr txBox="1"/>
          <p:nvPr/>
        </p:nvSpPr>
        <p:spPr>
          <a:xfrm>
            <a:off x="3493942" y="5449778"/>
            <a:ext cx="389241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/>
              <a:t>결제 완료되면 </a:t>
            </a:r>
            <a:r>
              <a:rPr lang="ko-KR" altLang="en-US" dirty="0"/>
              <a:t>장바구니에서는 삭제</a:t>
            </a:r>
            <a:endParaRPr lang="en-US" altLang="ko-KR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18CEA8D9-1086-4164-92C2-E8A97FF255D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주문</a:t>
            </a:r>
            <a:r>
              <a:rPr lang="ko-KR" altLang="en-US" sz="2800" dirty="0">
                <a:ea typeface="맑은 고딕"/>
              </a:rPr>
              <a:t> 최종결제하기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7359E5A-3122-41A2-84CA-E926BA861AE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52F2550-BF1A-4D9D-89CF-96AD4AB8047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E20A170A-E411-486C-93FE-FE68CAA15339}"/>
              </a:ext>
            </a:extLst>
          </p:cNvPr>
          <p:cNvSpPr/>
          <p:nvPr/>
        </p:nvSpPr>
        <p:spPr>
          <a:xfrm>
            <a:off x="3616287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D928DEF-6861-426F-A9F6-CD0BC32580A7}"/>
              </a:ext>
            </a:extLst>
          </p:cNvPr>
          <p:cNvSpPr txBox="1"/>
          <p:nvPr/>
        </p:nvSpPr>
        <p:spPr>
          <a:xfrm>
            <a:off x="42847" y="3445739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F3BFF66-3046-4C43-A65E-BB92918DBBB6}"/>
              </a:ext>
            </a:extLst>
          </p:cNvPr>
          <p:cNvSpPr txBox="1"/>
          <p:nvPr/>
        </p:nvSpPr>
        <p:spPr>
          <a:xfrm>
            <a:off x="10850464" y="952809"/>
            <a:ext cx="899990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7CEFBAA7-9E16-47EE-87A8-CFB71A21AD26}"/>
              </a:ext>
            </a:extLst>
          </p:cNvPr>
          <p:cNvSpPr txBox="1"/>
          <p:nvPr/>
        </p:nvSpPr>
        <p:spPr>
          <a:xfrm>
            <a:off x="10241889" y="5438588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106296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2AF0A54B-D238-48D0-B615-5266F7D01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74747815"/>
              </p:ext>
            </p:extLst>
          </p:nvPr>
        </p:nvGraphicFramePr>
        <p:xfrm>
          <a:off x="313346" y="1574894"/>
          <a:ext cx="11565308" cy="463513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1451">
                  <a:extLst>
                    <a:ext uri="{9D8B030D-6E8A-4147-A177-3AD203B41FA5}">
                      <a16:colId xmlns:a16="http://schemas.microsoft.com/office/drawing/2014/main" xmlns="" val="2963031600"/>
                    </a:ext>
                  </a:extLst>
                </a:gridCol>
                <a:gridCol w="776194">
                  <a:extLst>
                    <a:ext uri="{9D8B030D-6E8A-4147-A177-3AD203B41FA5}">
                      <a16:colId xmlns:a16="http://schemas.microsoft.com/office/drawing/2014/main" xmlns="" val="2161459668"/>
                    </a:ext>
                  </a:extLst>
                </a:gridCol>
                <a:gridCol w="1089921">
                  <a:extLst>
                    <a:ext uri="{9D8B030D-6E8A-4147-A177-3AD203B41FA5}">
                      <a16:colId xmlns:a16="http://schemas.microsoft.com/office/drawing/2014/main" xmlns="" val="535367784"/>
                    </a:ext>
                  </a:extLst>
                </a:gridCol>
                <a:gridCol w="802379">
                  <a:extLst>
                    <a:ext uri="{9D8B030D-6E8A-4147-A177-3AD203B41FA5}">
                      <a16:colId xmlns:a16="http://schemas.microsoft.com/office/drawing/2014/main" xmlns="" val="360768399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xmlns="" val="1852412423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xmlns="" val="933627929"/>
                    </a:ext>
                  </a:extLst>
                </a:gridCol>
                <a:gridCol w="4492063">
                  <a:extLst>
                    <a:ext uri="{9D8B030D-6E8A-4147-A177-3AD203B41FA5}">
                      <a16:colId xmlns:a16="http://schemas.microsoft.com/office/drawing/2014/main" xmlns="" val="468818528"/>
                    </a:ext>
                  </a:extLst>
                </a:gridCol>
              </a:tblGrid>
              <a:tr h="3533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기능내용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3647282"/>
                  </a:ext>
                </a:extLst>
              </a:tr>
              <a:tr h="503423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장바구니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장바구니페이지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장바구니에 담기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1. </a:t>
                      </a:r>
                      <a:r>
                        <a:rPr lang="ko-KR" altLang="en-US" sz="900" u="none" strike="noStrike">
                          <a:effectLst/>
                        </a:rPr>
                        <a:t>제품 상세페이지에서 연결 </a:t>
                      </a:r>
                      <a:r>
                        <a:rPr lang="en-US" altLang="ko-KR" sz="900" u="none" strike="noStrike">
                          <a:effectLst/>
                        </a:rPr>
                        <a:t>2. header</a:t>
                      </a:r>
                      <a:r>
                        <a:rPr lang="ko-KR" altLang="en-US" sz="900" u="none" strike="noStrike">
                          <a:effectLst/>
                        </a:rPr>
                        <a:t>의 링크에서 연결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장바구니에 상품이 없으면 없다는 메시지 띄움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3310099337"/>
                  </a:ext>
                </a:extLst>
              </a:tr>
              <a:tr h="403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체크박스기능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전체체크박스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전체체크박스 선택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해제</a:t>
                      </a:r>
                      <a:r>
                        <a:rPr lang="en-US" altLang="ko-KR" sz="900" u="none" strike="noStrike">
                          <a:effectLst/>
                        </a:rPr>
                        <a:t>) </a:t>
                      </a:r>
                      <a:r>
                        <a:rPr lang="ko-KR" altLang="en-US" sz="900" u="none" strike="noStrike">
                          <a:effectLst/>
                        </a:rPr>
                        <a:t>시 하위체크박스 전부 선택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해제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합계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총계박스 내 금액 모두에 반영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3413418126"/>
                  </a:ext>
                </a:extLst>
              </a:tr>
              <a:tr h="403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하위체크박스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하위체크박스 모두선택시 전체선택 </a:t>
                      </a: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하위체크박스 하나라도 해제되면 전체선택 해제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합계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총계박스 내 금액 모두에 반영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3662870530"/>
                  </a:ext>
                </a:extLst>
              </a:tr>
              <a:tr h="146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구매시</a:t>
                      </a:r>
                      <a:r>
                        <a:rPr lang="ko-KR" altLang="en-US" sz="900" u="none" strike="noStrike" dirty="0">
                          <a:effectLst/>
                        </a:rPr>
                        <a:t> 작동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주문할 때 체크박스 선택된 상품만 주문창으로 넘어감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2784688225"/>
                  </a:ext>
                </a:extLst>
              </a:tr>
              <a:tr h="304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수량조절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+</a:t>
                      </a:r>
                      <a:r>
                        <a:rPr lang="ko-KR" altLang="en-US" sz="900" u="none" strike="noStrike">
                          <a:effectLst/>
                        </a:rPr>
                        <a:t>버튼</a:t>
                      </a:r>
                      <a:r>
                        <a:rPr lang="en-US" altLang="ko-KR" sz="900" u="none" strike="noStrike">
                          <a:effectLst/>
                        </a:rPr>
                        <a:t>, -</a:t>
                      </a:r>
                      <a:r>
                        <a:rPr lang="ko-KR" altLang="en-US" sz="900" u="none" strike="noStrike">
                          <a:effectLst/>
                        </a:rPr>
                        <a:t>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버튼 누르면 숫자 바뀌고 바뀐 수량 </a:t>
                      </a:r>
                      <a:r>
                        <a:rPr lang="en-US" altLang="ko-KR" sz="900" u="none" strike="noStrike" dirty="0">
                          <a:effectLst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</a:rPr>
                        <a:t>에 저장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보다 작아질수없다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2224257280"/>
                  </a:ext>
                </a:extLst>
              </a:tr>
              <a:tr h="146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수량변경시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수량이 변경되면 페이지내 금액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수량 부분도 바뀐다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2013287646"/>
                  </a:ext>
                </a:extLst>
              </a:tr>
              <a:tr h="403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개별주문하기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주문하기버튼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장바구니 전체목록에서 하나의 상품만 주문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하나의 상품만 주문페이지로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넘어감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4292744718"/>
                  </a:ext>
                </a:extLst>
              </a:tr>
              <a:tr h="403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 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위시리스트에 상품 추가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위시리스트로 연결하는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팝업창</a:t>
                      </a:r>
                      <a:r>
                        <a:rPr lang="ko-KR" altLang="en-US" sz="900" u="none" strike="noStrike" dirty="0">
                          <a:effectLst/>
                        </a:rPr>
                        <a:t> 뜬다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2027806527"/>
                  </a:ext>
                </a:extLst>
              </a:tr>
              <a:tr h="146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삭제 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장바구니에서 해당상품 삭제하기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437259664"/>
                  </a:ext>
                </a:extLst>
              </a:tr>
              <a:tr h="4507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상품정보 리스트 테이블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장바구니에 담긴 모든 상품 정보 보여주기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썸네일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상품명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예약일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정가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판매가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수량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합계 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1286962541"/>
                  </a:ext>
                </a:extLst>
              </a:tr>
              <a:tr h="503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주문금액 표시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수량변화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체크박스 선택여부에 따라 금액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수량 변화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총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상품수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총상품금액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총할인금액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최종결제금액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3675951434"/>
                  </a:ext>
                </a:extLst>
              </a:tr>
              <a:tr h="322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주문하기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장바구니 내 상품 모두 주문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체크박스로 선택된 상품만 주문창으로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넘어감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</a:rPr>
                        <a:t>/ </a:t>
                      </a:r>
                      <a:r>
                        <a:rPr lang="ko-KR" altLang="en-US" sz="900" u="none" strike="noStrike" dirty="0">
                          <a:effectLst/>
                        </a:rPr>
                        <a:t>주문페이지로 연결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2336379856"/>
                  </a:ext>
                </a:extLst>
              </a:tr>
              <a:tr h="1308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쇼핑 계속하기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뒤로가기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070" marR="5070" marT="5070" marB="0" anchor="ctr"/>
                </a:tc>
                <a:extLst>
                  <a:ext uri="{0D108BD9-81ED-4DB2-BD59-A6C34878D82A}">
                    <a16:rowId xmlns:a16="http://schemas.microsoft.com/office/drawing/2014/main" xmlns="" val="3085624491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xmlns="" id="{5798E13B-722C-4BDF-9240-078CA6BF4AF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요구사항 정의 </a:t>
            </a:r>
            <a:r>
              <a:rPr lang="ko-KR" altLang="en-US" sz="2800" dirty="0">
                <a:ea typeface="맑은 고딕"/>
              </a:rPr>
              <a:t>장바구니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34F0EFA-7167-4665-B65B-271B760D8F40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4CD9E9B-C270-453B-9EBE-332A00855B63}"/>
              </a:ext>
            </a:extLst>
          </p:cNvPr>
          <p:cNvSpPr/>
          <p:nvPr/>
        </p:nvSpPr>
        <p:spPr>
          <a:xfrm>
            <a:off x="4082285" y="64725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3413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053649" y="1575035"/>
            <a:ext cx="4938484" cy="4351338"/>
          </a:xfrm>
        </p:spPr>
        <p:txBody>
          <a:bodyPr/>
          <a:lstStyle/>
          <a:p>
            <a:pPr marL="514350" indent="-514350">
              <a:buAutoNum type="arabicPeriod"/>
              <a:defRPr/>
            </a:pPr>
            <a:r>
              <a:rPr lang="ko-KR" altLang="en-US" dirty="0" err="1"/>
              <a:t>메인페이지</a:t>
            </a:r>
            <a:r>
              <a:rPr lang="ko-KR" altLang="en-US" dirty="0"/>
              <a:t> 기본 페이지</a:t>
            </a:r>
            <a:endParaRPr lang="en-US" altLang="ko-KR" dirty="0"/>
          </a:p>
          <a:p>
            <a:pPr marL="514350" indent="-514350">
              <a:buAutoNum type="arabicPeriod"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/>
              <a:t>메뉴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메뉴상세페이지</a:t>
            </a:r>
          </a:p>
          <a:p>
            <a:pPr lvl="0">
              <a:defRPr/>
            </a:pP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325748" y="1575035"/>
            <a:ext cx="6347637" cy="3969135"/>
            <a:chOff x="208436" y="1192833"/>
            <a:chExt cx="6845212" cy="2920065"/>
          </a:xfrm>
        </p:grpSpPr>
        <p:grpSp>
          <p:nvGrpSpPr>
            <p:cNvPr id="22" name="그룹 21"/>
            <p:cNvGrpSpPr/>
            <p:nvPr/>
          </p:nvGrpSpPr>
          <p:grpSpPr>
            <a:xfrm>
              <a:off x="208436" y="1192833"/>
              <a:ext cx="6845212" cy="2920065"/>
              <a:chOff x="527687" y="1296743"/>
              <a:chExt cx="6845212" cy="2920065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34002" y="1598666"/>
                <a:ext cx="6738898" cy="26181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7687" y="1296743"/>
                <a:ext cx="316225" cy="226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 cstate="print"/>
            <a:stretch>
              <a:fillRect/>
            </a:stretch>
          </p:blipFill>
          <p:spPr>
            <a:xfrm>
              <a:off x="368830" y="1575035"/>
              <a:ext cx="6494317" cy="2509748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83884" y="1759546"/>
              <a:ext cx="6494318" cy="38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4089" y="2023478"/>
            <a:ext cx="389935" cy="359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5616" y="2992323"/>
            <a:ext cx="5971116" cy="2290644"/>
            <a:chOff x="239010" y="2892980"/>
            <a:chExt cx="6536269" cy="2380746"/>
          </a:xfrm>
        </p:grpSpPr>
        <p:sp>
          <p:nvSpPr>
            <p:cNvPr id="14" name="직사각형 13"/>
            <p:cNvSpPr/>
            <p:nvPr/>
          </p:nvSpPr>
          <p:spPr>
            <a:xfrm>
              <a:off x="239010" y="2892980"/>
              <a:ext cx="6536269" cy="23807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5323" y="2892980"/>
              <a:ext cx="31439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3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D5D060A5-9995-48BD-9431-F21E0742B08B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마이페이지</a:t>
            </a:r>
            <a:endParaRPr lang="ko-KR" altLang="en-US" sz="28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17DF762C-FB8B-4FCC-B330-9E758F6B0C56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E3426C3-A96F-49CA-94EB-330FB41FFBD0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603309" y="4026477"/>
            <a:ext cx="5530559" cy="211448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03309" y="1526072"/>
            <a:ext cx="5492691" cy="2047496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91711" y="1575035"/>
            <a:ext cx="5200422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주문내역 </a:t>
            </a:r>
            <a:r>
              <a:rPr lang="en-US" altLang="ko-KR"/>
              <a:t>-</a:t>
            </a:r>
            <a:r>
              <a:rPr lang="ko-KR" altLang="en-US"/>
              <a:t> 주문 상품 </a:t>
            </a:r>
            <a:r>
              <a:rPr lang="en-US" altLang="ko-KR"/>
              <a:t>X</a:t>
            </a:r>
          </a:p>
          <a:p>
            <a:pPr marL="0" indent="0">
              <a:buNone/>
              <a:defRPr/>
            </a:pPr>
            <a:r>
              <a:rPr lang="en-US" altLang="ko-KR"/>
              <a:t>2. </a:t>
            </a:r>
            <a:r>
              <a:rPr lang="ko-KR" altLang="en-US"/>
              <a:t>주문내역 </a:t>
            </a:r>
            <a:r>
              <a:rPr lang="en-US" altLang="ko-KR"/>
              <a:t>-</a:t>
            </a:r>
            <a:r>
              <a:rPr lang="ko-KR" altLang="en-US"/>
              <a:t> 주문 상품 </a:t>
            </a:r>
            <a:r>
              <a:rPr lang="en-US" altLang="ko-KR"/>
              <a:t>O</a:t>
            </a:r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주문 상세페이지 이동</a:t>
            </a:r>
          </a:p>
          <a:p>
            <a:pPr lvl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주문한 상품페이지 이동</a:t>
            </a:r>
          </a:p>
          <a:p>
            <a:pPr lvl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주문한 상품 리뷰</a:t>
            </a:r>
          </a:p>
          <a:p>
            <a:pPr lvl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리뷰작성 여부에 따라 변동</a:t>
            </a:r>
          </a:p>
          <a:p>
            <a:pPr lvl="0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리뷰 미작성 클릭시 리뷰  작성페이지로 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89574" y="4590864"/>
            <a:ext cx="3118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53107" y="4895343"/>
            <a:ext cx="737284" cy="6873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980735" y="4616206"/>
            <a:ext cx="418421" cy="36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03782" y="7633005"/>
            <a:ext cx="3117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6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945" y="7817671"/>
            <a:ext cx="3113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7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529" y="3968262"/>
            <a:ext cx="5776784" cy="22784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8673" y="1342390"/>
            <a:ext cx="325855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4529" y="1431284"/>
            <a:ext cx="5776784" cy="22784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6878" y="3893831"/>
            <a:ext cx="177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28066" y="4481614"/>
            <a:ext cx="721336" cy="369332"/>
            <a:chOff x="982446" y="4615380"/>
            <a:chExt cx="721336" cy="369332"/>
          </a:xfrm>
        </p:grpSpPr>
        <p:sp>
          <p:nvSpPr>
            <p:cNvPr id="14" name="직사각형 13"/>
            <p:cNvSpPr/>
            <p:nvPr/>
          </p:nvSpPr>
          <p:spPr>
            <a:xfrm>
              <a:off x="982446" y="4687562"/>
              <a:ext cx="466956" cy="297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9402" y="4615380"/>
              <a:ext cx="254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3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28066" y="1965056"/>
            <a:ext cx="721336" cy="369332"/>
            <a:chOff x="982446" y="4615380"/>
            <a:chExt cx="721336" cy="369332"/>
          </a:xfrm>
        </p:grpSpPr>
        <p:sp>
          <p:nvSpPr>
            <p:cNvPr id="35" name="직사각형 13"/>
            <p:cNvSpPr/>
            <p:nvPr/>
          </p:nvSpPr>
          <p:spPr>
            <a:xfrm>
              <a:off x="982446" y="4687562"/>
              <a:ext cx="466956" cy="297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1449402" y="4615380"/>
              <a:ext cx="254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3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8" name="직사각형 10"/>
          <p:cNvSpPr/>
          <p:nvPr/>
        </p:nvSpPr>
        <p:spPr>
          <a:xfrm>
            <a:off x="2763755" y="4895343"/>
            <a:ext cx="763533" cy="6873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xmlns="" id="{7FD2D49C-7718-448C-816C-D01F60976FA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마이페이지 주문내역</a:t>
            </a:r>
            <a:endParaRPr lang="ko-KR" altLang="en-US" sz="2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EBAEFF7-6BA8-4755-A0B9-F00673C9C9A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03D826B-F892-4072-BD50-475E8D2DA87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07728" y="1707317"/>
            <a:ext cx="5850441" cy="3737548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053649" y="1575035"/>
            <a:ext cx="4938484" cy="43513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/>
              <a:t>1. </a:t>
            </a:r>
            <a:r>
              <a:rPr lang="ko-KR" altLang="en-US" dirty="0"/>
              <a:t>리뷰페이지 기본 페이지</a:t>
            </a:r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 err="1"/>
              <a:t>별점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리뷰 내용</a:t>
            </a:r>
          </a:p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작성 정보 전송 및 마이</a:t>
            </a:r>
          </a:p>
          <a:p>
            <a:pPr marL="0" indent="0">
              <a:buNone/>
              <a:defRPr/>
            </a:pPr>
            <a:r>
              <a:rPr lang="ko-KR" altLang="en-US" dirty="0"/>
              <a:t>    페이지 메인으로 이동</a:t>
            </a:r>
          </a:p>
          <a:p>
            <a:pPr marL="0" indent="0">
              <a:buNone/>
              <a:defRPr/>
            </a:pPr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</a:t>
            </a:r>
          </a:p>
          <a:p>
            <a:pPr lvl="0">
              <a:defRPr/>
            </a:pP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122858" y="1218457"/>
            <a:ext cx="6020180" cy="4463689"/>
            <a:chOff x="208436" y="1192833"/>
            <a:chExt cx="6845213" cy="2920066"/>
          </a:xfrm>
        </p:grpSpPr>
        <p:grpSp>
          <p:nvGrpSpPr>
            <p:cNvPr id="22" name="그룹 21"/>
            <p:cNvGrpSpPr/>
            <p:nvPr/>
          </p:nvGrpSpPr>
          <p:grpSpPr>
            <a:xfrm>
              <a:off x="208436" y="1192833"/>
              <a:ext cx="6845213" cy="2920066"/>
              <a:chOff x="527687" y="1296743"/>
              <a:chExt cx="6845213" cy="2920066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34002" y="1598666"/>
                <a:ext cx="6738898" cy="26181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7687" y="1296743"/>
                <a:ext cx="316225" cy="226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>
                    <a:solidFill>
                      <a:srgbClr val="FF0000"/>
                    </a:solidFill>
                  </a:rPr>
                  <a:t>1</a:t>
                </a:r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1785031" y="1935822"/>
              <a:ext cx="4737057" cy="3843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34667" y="2386108"/>
            <a:ext cx="389935" cy="36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384544" y="2941279"/>
            <a:ext cx="4426852" cy="1662619"/>
            <a:chOff x="239010" y="2892976"/>
            <a:chExt cx="6536269" cy="2380749"/>
          </a:xfrm>
        </p:grpSpPr>
        <p:sp>
          <p:nvSpPr>
            <p:cNvPr id="14" name="직사각형 13"/>
            <p:cNvSpPr/>
            <p:nvPr/>
          </p:nvSpPr>
          <p:spPr>
            <a:xfrm>
              <a:off x="239010" y="2892980"/>
              <a:ext cx="6536269" cy="23807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5321" y="2892975"/>
              <a:ext cx="314392" cy="486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3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11"/>
          <p:cNvSpPr txBox="1"/>
          <p:nvPr/>
        </p:nvSpPr>
        <p:spPr>
          <a:xfrm>
            <a:off x="518745" y="4256772"/>
            <a:ext cx="325855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3" name="직사각형 13"/>
          <p:cNvSpPr/>
          <p:nvPr/>
        </p:nvSpPr>
        <p:spPr>
          <a:xfrm>
            <a:off x="480926" y="4624135"/>
            <a:ext cx="2143420" cy="3887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11"/>
          <p:cNvSpPr txBox="1"/>
          <p:nvPr/>
        </p:nvSpPr>
        <p:spPr>
          <a:xfrm>
            <a:off x="1624602" y="5077304"/>
            <a:ext cx="325855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6" name="직사각형 13"/>
          <p:cNvSpPr/>
          <p:nvPr/>
        </p:nvSpPr>
        <p:spPr>
          <a:xfrm>
            <a:off x="426284" y="5077304"/>
            <a:ext cx="1198318" cy="3887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938AFAD3-E700-4E67-829F-5D2504BD42E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마이페이지 리뷰작성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DE51F7C-7FE7-47C7-B4B9-F43C6952C62B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ACB1A5E-DFDE-4BCB-8170-522340A6F05D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68386" y="2846262"/>
            <a:ext cx="6160377" cy="1766352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7053649" y="1575035"/>
            <a:ext cx="4938484" cy="4351338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dirty="0"/>
          </a:p>
          <a:p>
            <a:pPr marL="514350" indent="-514350">
              <a:buAutoNum type="arabicPeriod"/>
              <a:defRPr/>
            </a:pPr>
            <a:r>
              <a:rPr lang="ko-KR" altLang="en-US" b="0" spc="-200" dirty="0"/>
              <a:t>주문상세내역 기본페이지</a:t>
            </a:r>
            <a:endParaRPr lang="en-US" altLang="ko-KR" b="0" spc="-200" dirty="0"/>
          </a:p>
          <a:p>
            <a:pPr marL="514350" indent="-514350">
              <a:buAutoNum type="arabicPeriod"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2. </a:t>
            </a:r>
            <a:r>
              <a:rPr lang="ko-KR" altLang="en-US" dirty="0"/>
              <a:t>기간별 조회</a:t>
            </a:r>
          </a:p>
          <a:p>
            <a:pPr marL="0" indent="0">
              <a:buNone/>
              <a:defRPr/>
            </a:pPr>
            <a:r>
              <a:rPr lang="en-US" altLang="ko-KR" dirty="0"/>
              <a:t>3. </a:t>
            </a:r>
            <a:r>
              <a:rPr lang="ko-KR" altLang="en-US" dirty="0"/>
              <a:t>해당 상품페이지로 이동</a:t>
            </a:r>
          </a:p>
          <a:p>
            <a:pPr mar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리뷰 작성여부에 따라</a:t>
            </a:r>
          </a:p>
          <a:p>
            <a:pPr marL="0" indent="0">
              <a:buNone/>
              <a:defRPr/>
            </a:pPr>
            <a:r>
              <a:rPr lang="ko-KR" altLang="en-US" dirty="0"/>
              <a:t> 작성 가능</a:t>
            </a:r>
          </a:p>
          <a:p>
            <a:pPr lvl="0">
              <a:defRPr/>
            </a:pP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42532" y="2373782"/>
            <a:ext cx="6677247" cy="2516285"/>
            <a:chOff x="527686" y="1214319"/>
            <a:chExt cx="6845213" cy="3002490"/>
          </a:xfrm>
        </p:grpSpPr>
        <p:sp>
          <p:nvSpPr>
            <p:cNvPr id="9" name="직사각형 8"/>
            <p:cNvSpPr/>
            <p:nvPr/>
          </p:nvSpPr>
          <p:spPr>
            <a:xfrm>
              <a:off x="634002" y="1598666"/>
              <a:ext cx="6738898" cy="26181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7686" y="1214319"/>
              <a:ext cx="316225" cy="4150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50998" y="3098541"/>
            <a:ext cx="4114516" cy="6944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98644" y="2974743"/>
            <a:ext cx="32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84065" y="3860216"/>
            <a:ext cx="629414" cy="6559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18513" y="3490884"/>
            <a:ext cx="316042" cy="3595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1" name="직사각형 13"/>
          <p:cNvSpPr/>
          <p:nvPr/>
        </p:nvSpPr>
        <p:spPr>
          <a:xfrm>
            <a:off x="2909388" y="3860216"/>
            <a:ext cx="760383" cy="6559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14"/>
          <p:cNvSpPr txBox="1"/>
          <p:nvPr/>
        </p:nvSpPr>
        <p:spPr>
          <a:xfrm>
            <a:off x="3413920" y="3521794"/>
            <a:ext cx="316042" cy="3667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xmlns="" id="{94AEA941-01B3-4590-9BB2-8CC78F970E29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마이페이지 주문상세내역</a:t>
            </a:r>
            <a:endParaRPr lang="ko-KR" altLang="en-US" sz="2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76F80F5-774C-4990-A488-F30BD689739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274ABDA-4245-48B2-8297-5750F4D61EC6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23461" y="2699162"/>
            <a:ext cx="5200422" cy="249737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마이페이지 메인 포인트칸</a:t>
            </a:r>
          </a:p>
          <a:p>
            <a:pPr mar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총 포인트</a:t>
            </a:r>
          </a:p>
          <a:p>
            <a:pPr marL="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포인트 적립 및 사용내역</a:t>
            </a:r>
          </a:p>
          <a:p>
            <a:pPr lvl="0">
              <a:buNone/>
              <a:defRPr/>
            </a:pPr>
            <a:endParaRPr lang="en-US" altLang="ko-KR"/>
          </a:p>
        </p:txBody>
      </p:sp>
      <p:grpSp>
        <p:nvGrpSpPr>
          <p:cNvPr id="40" name="그룹 39"/>
          <p:cNvGrpSpPr/>
          <p:nvPr/>
        </p:nvGrpSpPr>
        <p:grpSpPr>
          <a:xfrm>
            <a:off x="0" y="1981505"/>
            <a:ext cx="6572982" cy="3561737"/>
            <a:chOff x="0" y="990907"/>
            <a:chExt cx="6572982" cy="2894987"/>
          </a:xfrm>
        </p:grpSpPr>
        <p:sp>
          <p:nvSpPr>
            <p:cNvPr id="12" name="TextBox 11"/>
            <p:cNvSpPr txBox="1"/>
            <p:nvPr/>
          </p:nvSpPr>
          <p:spPr>
            <a:xfrm>
              <a:off x="0" y="990907"/>
              <a:ext cx="325855" cy="298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2381" y="1358271"/>
              <a:ext cx="6370601" cy="2527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 cstate="print"/>
            <a:stretch>
              <a:fillRect/>
            </a:stretch>
          </p:blipFill>
          <p:spPr>
            <a:xfrm>
              <a:off x="325855" y="1468005"/>
              <a:ext cx="6123654" cy="2282699"/>
            </a:xfrm>
            <a:prstGeom prst="rect">
              <a:avLst/>
            </a:prstGeom>
          </p:spPr>
        </p:pic>
      </p:grpSp>
      <p:sp>
        <p:nvSpPr>
          <p:cNvPr id="41" name="TextBox 11"/>
          <p:cNvSpPr txBox="1"/>
          <p:nvPr/>
        </p:nvSpPr>
        <p:spPr>
          <a:xfrm>
            <a:off x="1337676" y="3429000"/>
            <a:ext cx="325856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2" name="직사각형 9"/>
          <p:cNvSpPr/>
          <p:nvPr/>
        </p:nvSpPr>
        <p:spPr>
          <a:xfrm>
            <a:off x="281755" y="3429000"/>
            <a:ext cx="1055921" cy="35195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11"/>
          <p:cNvSpPr txBox="1"/>
          <p:nvPr/>
        </p:nvSpPr>
        <p:spPr>
          <a:xfrm>
            <a:off x="348014" y="4829173"/>
            <a:ext cx="325856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4" name="직사각형 9"/>
          <p:cNvSpPr/>
          <p:nvPr/>
        </p:nvSpPr>
        <p:spPr>
          <a:xfrm>
            <a:off x="281755" y="3796363"/>
            <a:ext cx="5314599" cy="103281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4A023078-CC6D-49C3-AAB1-65DFE251E0E4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메인 포인트 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DDD675F-DD71-4F9B-961D-5D2719F78CCE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72BE503-EBC3-45B6-B94C-5A86EC2E5076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/>
          <p:cNvGrpSpPr/>
          <p:nvPr/>
        </p:nvGrpSpPr>
        <p:grpSpPr>
          <a:xfrm>
            <a:off x="510942" y="1595215"/>
            <a:ext cx="5849077" cy="5001906"/>
            <a:chOff x="-1948226" y="-2100306"/>
            <a:chExt cx="10469435" cy="775686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2" cstate="print"/>
            <a:stretch>
              <a:fillRect/>
            </a:stretch>
          </p:blipFill>
          <p:spPr>
            <a:xfrm>
              <a:off x="-1948226" y="1312551"/>
              <a:ext cx="10469435" cy="434400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-1948226" y="-2100306"/>
              <a:ext cx="10469435" cy="2843799"/>
            </a:xfrm>
            <a:prstGeom prst="rect">
              <a:avLst/>
            </a:prstGeom>
          </p:spPr>
        </p:pic>
      </p:grp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23461" y="1468005"/>
            <a:ext cx="5200422" cy="3728531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마이페이지 메인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내정보</a:t>
            </a:r>
            <a:r>
              <a:rPr lang="ko-KR" altLang="en-US" dirty="0"/>
              <a:t> 수정페이지 이동</a:t>
            </a:r>
            <a:endParaRPr lang="en-US" altLang="ko-KR" dirty="0"/>
          </a:p>
          <a:p>
            <a:pPr marL="0" indent="0">
              <a:buNone/>
              <a:defRPr/>
            </a:pPr>
            <a:endParaRPr lang="ko-KR" altLang="en-US" dirty="0"/>
          </a:p>
          <a:p>
            <a:pPr marL="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내 상세 정보 수정페이지</a:t>
            </a:r>
          </a:p>
          <a:p>
            <a:pPr lvl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수정하기 버튼</a:t>
            </a:r>
          </a:p>
          <a:p>
            <a:pPr lvl="0">
              <a:buNone/>
              <a:defRPr/>
            </a:pPr>
            <a:r>
              <a:rPr lang="en-US" altLang="ko-KR" dirty="0"/>
              <a:t>5.</a:t>
            </a:r>
            <a:r>
              <a:rPr lang="ko-KR" altLang="en-US" dirty="0"/>
              <a:t> 모든 내용 초기화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05875" y="1468004"/>
            <a:ext cx="6328768" cy="2135620"/>
            <a:chOff x="-533" y="1242150"/>
            <a:chExt cx="6760040" cy="2856049"/>
          </a:xfrm>
        </p:grpSpPr>
        <p:sp>
          <p:nvSpPr>
            <p:cNvPr id="12" name="TextBox 11"/>
            <p:cNvSpPr txBox="1"/>
            <p:nvPr/>
          </p:nvSpPr>
          <p:spPr>
            <a:xfrm>
              <a:off x="-533" y="1242150"/>
              <a:ext cx="325854" cy="4914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532" y="1263380"/>
              <a:ext cx="6760039" cy="28348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8" name="TextBox 11"/>
          <p:cNvSpPr txBox="1"/>
          <p:nvPr/>
        </p:nvSpPr>
        <p:spPr>
          <a:xfrm>
            <a:off x="1463971" y="1969637"/>
            <a:ext cx="305066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9" name="직사각형 9"/>
          <p:cNvSpPr/>
          <p:nvPr/>
        </p:nvSpPr>
        <p:spPr>
          <a:xfrm>
            <a:off x="205876" y="3769880"/>
            <a:ext cx="6328767" cy="28272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" name="TextBox 11"/>
          <p:cNvSpPr txBox="1"/>
          <p:nvPr/>
        </p:nvSpPr>
        <p:spPr>
          <a:xfrm>
            <a:off x="205875" y="3769880"/>
            <a:ext cx="305066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1" name="직사각형 9"/>
          <p:cNvSpPr/>
          <p:nvPr/>
        </p:nvSpPr>
        <p:spPr>
          <a:xfrm>
            <a:off x="1025028" y="2153319"/>
            <a:ext cx="438943" cy="1912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" name="TextBox 11"/>
          <p:cNvSpPr txBox="1"/>
          <p:nvPr/>
        </p:nvSpPr>
        <p:spPr>
          <a:xfrm>
            <a:off x="5463676" y="4096168"/>
            <a:ext cx="305066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53" name="직사각형 9"/>
          <p:cNvSpPr/>
          <p:nvPr/>
        </p:nvSpPr>
        <p:spPr>
          <a:xfrm>
            <a:off x="5020563" y="4279850"/>
            <a:ext cx="443112" cy="181547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TextBox 11"/>
          <p:cNvSpPr txBox="1"/>
          <p:nvPr/>
        </p:nvSpPr>
        <p:spPr>
          <a:xfrm>
            <a:off x="276850" y="6095328"/>
            <a:ext cx="305066" cy="367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55" name="직사각형 9"/>
          <p:cNvSpPr/>
          <p:nvPr/>
        </p:nvSpPr>
        <p:spPr>
          <a:xfrm>
            <a:off x="581916" y="6429080"/>
            <a:ext cx="443112" cy="168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xmlns="" id="{A76C808B-F45F-401C-9D6B-7315BCFB5BC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마이페이지 </a:t>
            </a:r>
            <a:r>
              <a:rPr lang="ko-KR" altLang="en-US" sz="2800" dirty="0" err="1">
                <a:ea typeface="맑은 고딕"/>
              </a:rPr>
              <a:t>내정보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AA2D5C3-6BDA-43B9-AA57-A18B97FC949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A39EAF-1BF5-4B92-8DF4-59FBC317F82E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48014" y="2647505"/>
            <a:ext cx="6011735" cy="2600687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823461" y="2699162"/>
            <a:ext cx="5200422" cy="249737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위시리스트 페이지 비어</a:t>
            </a:r>
          </a:p>
          <a:p>
            <a:pPr marL="0" indent="0">
              <a:buNone/>
              <a:defRPr/>
            </a:pPr>
            <a:r>
              <a:rPr lang="ko-KR" altLang="en-US"/>
              <a:t>    있을 시</a:t>
            </a:r>
          </a:p>
          <a:p>
            <a:pPr lvl="0">
              <a:buNone/>
              <a:defRPr/>
            </a:pPr>
            <a:endParaRPr lang="en-US" altLang="ko-KR"/>
          </a:p>
        </p:txBody>
      </p:sp>
      <p:grpSp>
        <p:nvGrpSpPr>
          <p:cNvPr id="40" name="그룹 39"/>
          <p:cNvGrpSpPr/>
          <p:nvPr/>
        </p:nvGrpSpPr>
        <p:grpSpPr>
          <a:xfrm>
            <a:off x="0" y="1981505"/>
            <a:ext cx="6572982" cy="3561737"/>
            <a:chOff x="0" y="990907"/>
            <a:chExt cx="6572982" cy="2894987"/>
          </a:xfrm>
        </p:grpSpPr>
        <p:sp>
          <p:nvSpPr>
            <p:cNvPr id="12" name="TextBox 11"/>
            <p:cNvSpPr txBox="1"/>
            <p:nvPr/>
          </p:nvSpPr>
          <p:spPr>
            <a:xfrm>
              <a:off x="0" y="990907"/>
              <a:ext cx="325855" cy="298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1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2381" y="1358271"/>
              <a:ext cx="6370601" cy="2527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9492B00-034B-44A6-9D98-25B6A740144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ea typeface="맑은 고딕"/>
              </a:rPr>
              <a:t>마이페이지 위시리스트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A7C7B70-336B-45E8-A9BB-4FA267494782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98F57A3-9E11-4C49-8581-477710FE284F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48331" y="1481683"/>
            <a:ext cx="4985214" cy="2414803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/>
          <a:srcRect l="-980" t="8150" r="470" b="48510"/>
          <a:stretch>
            <a:fillRect/>
          </a:stretch>
        </p:blipFill>
        <p:spPr>
          <a:xfrm>
            <a:off x="348331" y="4882246"/>
            <a:ext cx="6024415" cy="1706392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xmlns="" id="{BD8225BD-BED5-4619-9894-2AF1066E879C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메인</a:t>
            </a:r>
            <a:endParaRPr lang="ko-KR" altLang="en-US" sz="2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5C8DE61-96DC-4A71-869D-6315C388F78C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B0E8393-46FB-4897-A53C-CEE590113210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F868DA9B-D546-48D7-B165-D37A466C7A6F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AE3EC5C-8C5E-48AB-867A-81ED6C613523}"/>
              </a:ext>
            </a:extLst>
          </p:cNvPr>
          <p:cNvSpPr txBox="1"/>
          <p:nvPr/>
        </p:nvSpPr>
        <p:spPr>
          <a:xfrm>
            <a:off x="4140795" y="3527069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D50C8EA-73F3-485F-BEFF-80B50CD953DE}"/>
              </a:ext>
            </a:extLst>
          </p:cNvPr>
          <p:cNvSpPr txBox="1"/>
          <p:nvPr/>
        </p:nvSpPr>
        <p:spPr>
          <a:xfrm>
            <a:off x="325748" y="4512914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85507B9-4F48-4084-9EF5-6E0E9EF0E1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5340" y="1908512"/>
            <a:ext cx="6369617" cy="113357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04EB9BF-1FCB-44A6-A860-EF30658E41C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7399" y="3403292"/>
            <a:ext cx="6141100" cy="97981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5FE37A4-8138-41D2-82E1-46319008933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5771" y="4755626"/>
            <a:ext cx="6508920" cy="1133576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D1974538-7F7D-4775-941D-670F7A460B31}"/>
              </a:ext>
            </a:extLst>
          </p:cNvPr>
          <p:cNvSpPr txBox="1"/>
          <p:nvPr/>
        </p:nvSpPr>
        <p:spPr>
          <a:xfrm>
            <a:off x="10873736" y="1501986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838BB27-0904-4894-8FA7-8BD38D31857D}"/>
              </a:ext>
            </a:extLst>
          </p:cNvPr>
          <p:cNvSpPr txBox="1"/>
          <p:nvPr/>
        </p:nvSpPr>
        <p:spPr>
          <a:xfrm>
            <a:off x="7920350" y="5735442"/>
            <a:ext cx="255715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/>
              <a:t>각각 데이터 가져오기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81D2B14-21F1-49FD-9F48-54A631531C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28635" y="1615591"/>
            <a:ext cx="6334116" cy="524240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xmlns="" id="{6B75D32F-A9A4-41F9-8896-D0478DE47361}"/>
              </a:ext>
            </a:extLst>
          </p:cNvPr>
          <p:cNvSpPr txBox="1"/>
          <p:nvPr/>
        </p:nvSpPr>
        <p:spPr>
          <a:xfrm>
            <a:off x="4449267" y="3533975"/>
            <a:ext cx="2775366" cy="360887"/>
          </a:xfrm>
          <a:prstGeom prst="rect">
            <a:avLst/>
          </a:prstGeom>
          <a:gradFill rotWithShape="1">
            <a:gsLst>
              <a:gs pos="0">
                <a:srgbClr val="71A6DB">
                  <a:alpha val="100000"/>
                </a:srgbClr>
              </a:gs>
              <a:gs pos="50000">
                <a:srgbClr val="559BDB">
                  <a:alpha val="100000"/>
                </a:srgbClr>
              </a:gs>
              <a:gs pos="100000">
                <a:srgbClr val="448AC8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</a:ln>
          <a:effectLst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kumimoji="0" lang="ko-KR" altLang="en-US" sz="1800" b="0" i="0" u="none" strike="noStrike" kern="1200" cap="none" normalizeH="0" baseline="0" dirty="0">
                <a:solidFill>
                  <a:srgbClr val="FFFFFF"/>
                </a:solidFill>
                <a:latin typeface="맑은 고딕"/>
                <a:ea typeface="맑은 고딕"/>
              </a:rPr>
              <a:t>주문내역이 </a:t>
            </a:r>
            <a:r>
              <a:rPr kumimoji="0" lang="ko-KR" altLang="en-US" sz="1800" b="0" i="0" u="none" strike="noStrike" kern="1200" cap="none" normalizeH="0" baseline="0" dirty="0" err="1">
                <a:solidFill>
                  <a:srgbClr val="FFFFFF"/>
                </a:solidFill>
                <a:latin typeface="맑은 고딕"/>
                <a:ea typeface="맑은 고딕"/>
              </a:rPr>
              <a:t>비어있을</a:t>
            </a:r>
            <a:r>
              <a:rPr kumimoji="0" lang="ko-KR" altLang="en-US" sz="1800" b="0" i="0" u="none" strike="noStrike" kern="1200" cap="none" normalizeH="0" baseline="0" dirty="0">
                <a:solidFill>
                  <a:srgbClr val="FFFFFF"/>
                </a:solidFill>
                <a:latin typeface="맑은 고딕"/>
                <a:ea typeface="맑은 고딕"/>
              </a:rPr>
              <a:t> 시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xmlns="" id="{E6959A01-3192-4362-BB68-B30412E0CACD}"/>
              </a:ext>
            </a:extLst>
          </p:cNvPr>
          <p:cNvSpPr txBox="1"/>
          <p:nvPr/>
        </p:nvSpPr>
        <p:spPr>
          <a:xfrm>
            <a:off x="2747042" y="6197303"/>
            <a:ext cx="3089908" cy="364560"/>
          </a:xfrm>
          <a:prstGeom prst="rect">
            <a:avLst/>
          </a:prstGeom>
          <a:gradFill rotWithShape="1">
            <a:gsLst>
              <a:gs pos="0">
                <a:srgbClr val="71A6DB">
                  <a:alpha val="100000"/>
                </a:srgbClr>
              </a:gs>
              <a:gs pos="50000">
                <a:srgbClr val="559BDB">
                  <a:alpha val="100000"/>
                </a:srgbClr>
              </a:gs>
              <a:gs pos="100000">
                <a:srgbClr val="448AC8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</a:ln>
          <a:effectLst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kumimoji="0" lang="ko-KR" altLang="en-US" sz="1800" b="0" i="0" u="none" strike="noStrike" kern="1200" cap="none" normalizeH="0" baseline="0">
                <a:solidFill>
                  <a:srgbClr val="FFFFFF"/>
                </a:solidFill>
                <a:latin typeface="맑은 고딕"/>
                <a:ea typeface="맑은 고딕"/>
              </a:rPr>
              <a:t>리뷰 작성이 안되어있을 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222466-A22F-4523-88DC-3F71A2E1E862}"/>
              </a:ext>
            </a:extLst>
          </p:cNvPr>
          <p:cNvSpPr txBox="1"/>
          <p:nvPr/>
        </p:nvSpPr>
        <p:spPr>
          <a:xfrm>
            <a:off x="7462751" y="1615591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18BF4C1-0489-4581-9095-EC39F2BBD698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메인</a:t>
            </a:r>
            <a:endParaRPr lang="ko-KR" altLang="en-US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DE3BF2F-43F4-444B-8133-7209EFC7FE0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B38C809-3FBC-4089-ACF9-F7D745B3F641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F84031E-B9B7-45CE-8C85-984E3E88CD75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2798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62874" y="2202518"/>
            <a:ext cx="6096001" cy="4418584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/>
          <a:srcRect t="88760" r="32590"/>
          <a:stretch>
            <a:fillRect/>
          </a:stretch>
        </p:blipFill>
        <p:spPr>
          <a:xfrm>
            <a:off x="5405720" y="1972297"/>
            <a:ext cx="6096000" cy="66782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C1785E36-3E1E-4CD0-9DB9-B4A7798D4B99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리뷰페이지</a:t>
            </a:r>
            <a:endParaRPr lang="ko-KR" altLang="en-US" sz="28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DF7779C-7F07-48DC-9820-D7A34A98AC72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14FBEC85-8C24-4043-BC8F-0F5491A3C65C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1D31A1B-7416-4F9E-AE47-A346C7879F2A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165F98E-78BE-44FA-8943-CDACF6D3C3B6}"/>
              </a:ext>
            </a:extLst>
          </p:cNvPr>
          <p:cNvSpPr txBox="1"/>
          <p:nvPr/>
        </p:nvSpPr>
        <p:spPr>
          <a:xfrm>
            <a:off x="9016137" y="1649725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DA148D7-74CF-4A02-85CF-58BCC1F43E07}"/>
              </a:ext>
            </a:extLst>
          </p:cNvPr>
          <p:cNvSpPr txBox="1"/>
          <p:nvPr/>
        </p:nvSpPr>
        <p:spPr>
          <a:xfrm>
            <a:off x="162874" y="1806093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xmlns="" id="{AD17C5E5-6EF8-4B18-B972-D7625F73B2D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3548" y="3249760"/>
            <a:ext cx="6267450" cy="23241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49CEC833-31F7-4858-A461-0EEC0265A6D6}"/>
              </a:ext>
            </a:extLst>
          </p:cNvPr>
          <p:cNvSpPr txBox="1"/>
          <p:nvPr/>
        </p:nvSpPr>
        <p:spPr>
          <a:xfrm>
            <a:off x="10682965" y="5074828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1D9307E-37EB-4E2A-B6B5-9FBC55C9901F}"/>
              </a:ext>
            </a:extLst>
          </p:cNvPr>
          <p:cNvSpPr txBox="1"/>
          <p:nvPr/>
        </p:nvSpPr>
        <p:spPr>
          <a:xfrm>
            <a:off x="7780650" y="5728149"/>
            <a:ext cx="2199294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 데이터 저장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0BFA51EB-C8BF-4936-ABA7-4555FED14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9255792"/>
              </p:ext>
            </p:extLst>
          </p:nvPr>
        </p:nvGraphicFramePr>
        <p:xfrm>
          <a:off x="484968" y="1513432"/>
          <a:ext cx="10788084" cy="513045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7157">
                  <a:extLst>
                    <a:ext uri="{9D8B030D-6E8A-4147-A177-3AD203B41FA5}">
                      <a16:colId xmlns:a16="http://schemas.microsoft.com/office/drawing/2014/main" xmlns="" val="1526006650"/>
                    </a:ext>
                  </a:extLst>
                </a:gridCol>
                <a:gridCol w="922472">
                  <a:extLst>
                    <a:ext uri="{9D8B030D-6E8A-4147-A177-3AD203B41FA5}">
                      <a16:colId xmlns:a16="http://schemas.microsoft.com/office/drawing/2014/main" xmlns="" val="73841445"/>
                    </a:ext>
                  </a:extLst>
                </a:gridCol>
                <a:gridCol w="1575299">
                  <a:extLst>
                    <a:ext uri="{9D8B030D-6E8A-4147-A177-3AD203B41FA5}">
                      <a16:colId xmlns:a16="http://schemas.microsoft.com/office/drawing/2014/main" xmlns="" val="3457885166"/>
                    </a:ext>
                  </a:extLst>
                </a:gridCol>
                <a:gridCol w="1986863">
                  <a:extLst>
                    <a:ext uri="{9D8B030D-6E8A-4147-A177-3AD203B41FA5}">
                      <a16:colId xmlns:a16="http://schemas.microsoft.com/office/drawing/2014/main" xmlns="" val="1974734656"/>
                    </a:ext>
                  </a:extLst>
                </a:gridCol>
                <a:gridCol w="957413">
                  <a:extLst>
                    <a:ext uri="{9D8B030D-6E8A-4147-A177-3AD203B41FA5}">
                      <a16:colId xmlns:a16="http://schemas.microsoft.com/office/drawing/2014/main" xmlns="" val="1531152491"/>
                    </a:ext>
                  </a:extLst>
                </a:gridCol>
                <a:gridCol w="42660">
                  <a:extLst>
                    <a:ext uri="{9D8B030D-6E8A-4147-A177-3AD203B41FA5}">
                      <a16:colId xmlns:a16="http://schemas.microsoft.com/office/drawing/2014/main" xmlns="" val="1086995177"/>
                    </a:ext>
                  </a:extLst>
                </a:gridCol>
                <a:gridCol w="2349213">
                  <a:extLst>
                    <a:ext uri="{9D8B030D-6E8A-4147-A177-3AD203B41FA5}">
                      <a16:colId xmlns:a16="http://schemas.microsoft.com/office/drawing/2014/main" xmlns="" val="3067050446"/>
                    </a:ext>
                  </a:extLst>
                </a:gridCol>
                <a:gridCol w="2167007">
                  <a:extLst>
                    <a:ext uri="{9D8B030D-6E8A-4147-A177-3AD203B41FA5}">
                      <a16:colId xmlns:a16="http://schemas.microsoft.com/office/drawing/2014/main" xmlns="" val="3866787422"/>
                    </a:ext>
                  </a:extLst>
                </a:gridCol>
              </a:tblGrid>
              <a:tr h="438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5depth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5depth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기능내용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비고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>
                    <a:solidFill>
                      <a:srgbClr val="2196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7221814"/>
                  </a:ext>
                </a:extLst>
              </a:tr>
              <a:tr h="300871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주문하기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주문 페이지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주문 정보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회원정보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주문자정보</a:t>
                      </a:r>
                      <a:r>
                        <a:rPr lang="en-US" altLang="ko-KR" sz="900" u="none" strike="noStrike">
                          <a:effectLst/>
                        </a:rPr>
                        <a:t>/ </a:t>
                      </a:r>
                      <a:r>
                        <a:rPr lang="ko-KR" altLang="en-US" sz="900" u="none" strike="noStrike">
                          <a:effectLst/>
                        </a:rPr>
                        <a:t>주문상품 정보 보여주기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627157561"/>
                  </a:ext>
                </a:extLst>
              </a:tr>
              <a:tr h="448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할인정보</a:t>
                      </a:r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</a:rPr>
                        <a:t>적립금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회원정보 내 포인트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적립금 정보 가져온다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기존 적립금 이상 입력 제한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1508651738"/>
                  </a:ext>
                </a:extLst>
              </a:tr>
              <a:tr h="183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적립금 모두사용 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클릭시 저장된 적립금 정보 전액 사용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1923266119"/>
                  </a:ext>
                </a:extLst>
              </a:tr>
              <a:tr h="3015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할인정보 </a:t>
                      </a:r>
                      <a:r>
                        <a:rPr lang="en-US" altLang="ko-KR" sz="900" u="none" strike="noStrike">
                          <a:effectLst/>
                        </a:rPr>
                        <a:t>- </a:t>
                      </a:r>
                      <a:r>
                        <a:rPr lang="ko-KR" altLang="en-US" sz="900" u="none" strike="noStrike">
                          <a:effectLst/>
                        </a:rPr>
                        <a:t>상품권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캐쉬백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쿠폰할인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사용하기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숫자 입력하고 체크박스 선택하면 할인정보 적용됨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2107285874"/>
                  </a:ext>
                </a:extLst>
              </a:tr>
              <a:tr h="741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총계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결제금액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수량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할인금액 표시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총 상품수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총상품금액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총할인금액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최종 결제금액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3963837993"/>
                  </a:ext>
                </a:extLst>
              </a:tr>
              <a:tr h="3008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결제정보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결제방법 선택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결제방법 선택에 따라 입력창 바꿔서 보여주기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2896560272"/>
                  </a:ext>
                </a:extLst>
              </a:tr>
              <a:tr h="3015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신용카드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휴대폰결제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무통장입금 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결제관련 정보 입력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입력해야 주문가능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3518496914"/>
                  </a:ext>
                </a:extLst>
              </a:tr>
              <a:tr h="448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결제하기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결제하기버튼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결제할지 확인하는 팝업창 띄운다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결제할지 묻는 확인팝업창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3451442009"/>
                  </a:ext>
                </a:extLst>
              </a:tr>
              <a:tr h="4482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 팝업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최종결제하기버튼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결제창으로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 정보 미입력시 경고창 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1876885661"/>
                  </a:ext>
                </a:extLst>
              </a:tr>
              <a:tr h="10347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주문완료 페이지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주문상품 리스트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최종 주문된 상품 리스트 보여주기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썸네일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상품명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예약일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주문금액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수량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적립된 적립금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주문금액합계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1483594994"/>
                  </a:ext>
                </a:extLst>
              </a:tr>
              <a:tr h="183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결제정보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결제관련 정보 보여주기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결제방법 등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xmlns="" val="286941031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xmlns="" id="{0BFF6CC2-E362-48D4-BD8A-B24C65F1A09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요구사항 정의 </a:t>
            </a:r>
            <a:r>
              <a:rPr lang="ko-KR" altLang="en-US" sz="2800" dirty="0">
                <a:ea typeface="맑은 고딕"/>
              </a:rPr>
              <a:t>주문</a:t>
            </a:r>
            <a:r>
              <a:rPr lang="en-US" altLang="ko-KR" sz="2800" dirty="0">
                <a:ea typeface="맑은 고딕"/>
              </a:rPr>
              <a:t>&amp;</a:t>
            </a:r>
            <a:r>
              <a:rPr lang="ko-KR" altLang="en-US" sz="2800" dirty="0">
                <a:ea typeface="맑은 고딕"/>
              </a:rPr>
              <a:t>결제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9390C2D-FB4F-406C-B0F8-09508D3DF674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62C312C-2374-42F5-86AA-F31BDE0D6377}"/>
              </a:ext>
            </a:extLst>
          </p:cNvPr>
          <p:cNvSpPr/>
          <p:nvPr/>
        </p:nvSpPr>
        <p:spPr>
          <a:xfrm>
            <a:off x="4082285" y="647250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8029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27420C-3147-452A-A715-0C0AABE9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402567" y="2194957"/>
            <a:ext cx="5628717" cy="431232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F4A790-6B48-4ECC-A803-9DC0E9B57AE9}"/>
              </a:ext>
            </a:extLst>
          </p:cNvPr>
          <p:cNvSpPr txBox="1"/>
          <p:nvPr/>
        </p:nvSpPr>
        <p:spPr>
          <a:xfrm>
            <a:off x="7384953" y="1825625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BE060A8F-912A-4C06-8350-5850209076A9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리뷰페이지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DBE89C77-3818-4DAE-9994-F60CDF1495E9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833895C-3DB2-4778-8503-0AE0D9B4BBF0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ACF598-8B95-4AA2-BA90-20ECDAD7CC0B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4181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25748" y="2093754"/>
            <a:ext cx="8231079" cy="4571451"/>
          </a:xfrm>
          <a:prstGeom prst="rect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rcRect t="36920" b="52870"/>
          <a:stretch>
            <a:fillRect/>
          </a:stretch>
        </p:blipFill>
        <p:spPr>
          <a:xfrm>
            <a:off x="5064495" y="2996169"/>
            <a:ext cx="6703492" cy="66142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2E2D558A-A633-4C01-B919-8FA7D936B37D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주문상세내역</a:t>
            </a:r>
            <a:endParaRPr lang="ko-KR" altLang="en-US" sz="2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185D1BA-BAA3-470B-9FCA-1964DD9C9567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143AA59-B84B-4139-A6D9-CCF154AAE87F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D018157-A782-490F-A27C-5262A1E61D8C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C184E9F5-132C-4D6A-9006-602D71DA47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293" y="5296769"/>
            <a:ext cx="6703492" cy="116878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0EB43CE-ED44-4A7B-B844-7ADF7678F21F}"/>
              </a:ext>
            </a:extLst>
          </p:cNvPr>
          <p:cNvSpPr txBox="1"/>
          <p:nvPr/>
        </p:nvSpPr>
        <p:spPr>
          <a:xfrm>
            <a:off x="325748" y="1724422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26062FD-C260-42B8-B6D2-6F4CBD8545E4}"/>
              </a:ext>
            </a:extLst>
          </p:cNvPr>
          <p:cNvSpPr txBox="1"/>
          <p:nvPr/>
        </p:nvSpPr>
        <p:spPr>
          <a:xfrm>
            <a:off x="11095302" y="2611849"/>
            <a:ext cx="672685" cy="369332"/>
          </a:xfrm>
          <a:prstGeom prst="rect">
            <a:avLst/>
          </a:prstGeom>
          <a:solidFill>
            <a:srgbClr val="8FAADC">
              <a:alpha val="60000"/>
            </a:srgb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DAO</a:t>
            </a:r>
            <a:endParaRPr lang="ko-KR" altLang="en-US" dirty="0"/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1C63ACF1-3AF7-473F-A693-8CF76F23CCC0}"/>
              </a:ext>
            </a:extLst>
          </p:cNvPr>
          <p:cNvSpPr txBox="1"/>
          <p:nvPr/>
        </p:nvSpPr>
        <p:spPr>
          <a:xfrm>
            <a:off x="10599044" y="4927437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90662" y="1965230"/>
            <a:ext cx="5979224" cy="39996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469886" y="1965230"/>
            <a:ext cx="4739073" cy="39996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48F2C079-1649-4B6D-8362-7A88B4485EF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주문상세내역</a:t>
            </a:r>
            <a:endParaRPr lang="ko-KR" altLang="en-US" sz="2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AD406E0-A3A7-4D37-AFD6-F7BF35855A6D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15671ED-6DAF-493B-8A31-8C3968696342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855B040-927B-422E-8C54-B2902068EC01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79BD99-2643-48AE-8305-5233249C37DF}"/>
              </a:ext>
            </a:extLst>
          </p:cNvPr>
          <p:cNvSpPr txBox="1"/>
          <p:nvPr/>
        </p:nvSpPr>
        <p:spPr>
          <a:xfrm>
            <a:off x="8521695" y="5913374"/>
            <a:ext cx="221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err="1"/>
              <a:t>myDetailInfo.jsp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46F725D-ED5C-4E8F-8BC9-753B1BE762ED}"/>
              </a:ext>
            </a:extLst>
          </p:cNvPr>
          <p:cNvSpPr txBox="1"/>
          <p:nvPr/>
        </p:nvSpPr>
        <p:spPr>
          <a:xfrm>
            <a:off x="10562628" y="159589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64528" y="2006152"/>
            <a:ext cx="8311042" cy="44571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777501" y="1821486"/>
            <a:ext cx="4128607" cy="409618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42B6F08E-7D35-4121-A993-0D859410E27F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주문상세내역</a:t>
            </a:r>
            <a:endParaRPr lang="ko-KR" altLang="en-US" sz="28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072E8D6-67DB-4742-9EE9-5898880AD34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A131B78-3A22-486F-B524-4A49B7C32A23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9C53922-2873-4221-8EFC-18AA9B027BB5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15A538F-D6D6-4EFF-A43F-4B87AC13D2E5}"/>
              </a:ext>
            </a:extLst>
          </p:cNvPr>
          <p:cNvSpPr txBox="1"/>
          <p:nvPr/>
        </p:nvSpPr>
        <p:spPr>
          <a:xfrm>
            <a:off x="8115552" y="1430925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err="1"/>
              <a:t>myDetailInfo.jsp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0" y="3267563"/>
            <a:ext cx="6370316" cy="3590436"/>
            <a:chOff x="5440684" y="3065258"/>
            <a:chExt cx="6751317" cy="379274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 cstate="print"/>
            <a:stretch>
              <a:fillRect/>
            </a:stretch>
          </p:blipFill>
          <p:spPr>
            <a:xfrm>
              <a:off x="5440684" y="3076892"/>
              <a:ext cx="6751316" cy="378110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14" name="TextBox 18"/>
            <p:cNvSpPr txBox="1"/>
            <p:nvPr/>
          </p:nvSpPr>
          <p:spPr>
            <a:xfrm>
              <a:off x="10125433" y="3065258"/>
              <a:ext cx="2066568" cy="682749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0" lvl="0" algn="l" defTabSz="914400" rtl="0" eaLnBrk="1" latinLnBrk="1" hangingPunct="1">
                <a:defRPr/>
              </a:pPr>
              <a:r>
                <a:rPr kumimoji="0" lang="en-US" altLang="ko-KR" sz="1800" b="0" i="0" u="none" strike="noStrike" kern="1200" cap="none" normalizeH="0" baseline="0" dirty="0" err="1">
                  <a:latin typeface="맑은 고딕"/>
                  <a:ea typeface="맑은 고딕"/>
                </a:rPr>
                <a:t>myPageMain.jsp</a:t>
              </a:r>
              <a:endParaRPr kumimoji="0" lang="en-US" altLang="ko-KR" sz="1800" b="0" i="0" u="none" strike="noStrike" kern="1200" cap="none" normalizeH="0" baseline="0" dirty="0">
                <a:latin typeface="맑은 고딕"/>
                <a:ea typeface="맑은 고딕"/>
              </a:endParaRPr>
            </a:p>
            <a:p>
              <a:pPr marL="0" lvl="0" algn="l" defTabSz="914400" rtl="0" eaLnBrk="1" latinLnBrk="1" hangingPunct="1">
                <a:defRPr/>
              </a:pPr>
              <a:r>
                <a:rPr kumimoji="0" lang="en-US" altLang="ko-KR" sz="1800" b="0" i="0" u="none" strike="noStrike" kern="1200" cap="none" normalizeH="0" baseline="0" dirty="0">
                  <a:latin typeface="맑은 고딕"/>
                  <a:ea typeface="맑은 고딕"/>
                </a:rPr>
                <a:t>-</a:t>
              </a:r>
              <a:r>
                <a:rPr kumimoji="0" lang="ko-KR" altLang="en-US" sz="1800" b="0" i="0" u="none" strike="noStrike" kern="1200" cap="none" normalizeH="0" baseline="0" dirty="0">
                  <a:latin typeface="맑은 고딕"/>
                  <a:ea typeface="맑은 고딕"/>
                </a:rPr>
                <a:t>포인트</a:t>
              </a: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9304922" y="4594894"/>
              <a:ext cx="2887079" cy="379557"/>
            </a:xfrm>
            <a:prstGeom prst="rect">
              <a:avLst/>
            </a:prstGeom>
            <a:gradFill rotWithShape="1">
              <a:gsLst>
                <a:gs pos="0">
                  <a:srgbClr val="71A6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8">
                    <a:alpha val="100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>
                  <a:alpha val="100000"/>
                </a:srgbClr>
              </a:solidFill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0" lvl="0" algn="l" defTabSz="914400" rtl="0" eaLnBrk="1" latinLnBrk="1" hangingPunct="1">
                <a:defRPr/>
              </a:pPr>
              <a:r>
                <a:rPr kumimoji="0" lang="ko-KR" altLang="en-US" sz="1800" b="0" i="0" u="none" strike="noStrike" kern="1200" cap="none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주문내역이 비어있을 시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460010" y="1683577"/>
            <a:ext cx="5643091" cy="3492594"/>
            <a:chOff x="5416607" y="3065254"/>
            <a:chExt cx="6775393" cy="379274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5416607" y="3076893"/>
              <a:ext cx="6775393" cy="3781107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sp>
          <p:nvSpPr>
            <p:cNvPr id="36" name="TextBox 18"/>
            <p:cNvSpPr txBox="1"/>
            <p:nvPr/>
          </p:nvSpPr>
          <p:spPr>
            <a:xfrm>
              <a:off x="9957324" y="3065254"/>
              <a:ext cx="2234675" cy="69795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0" lvl="0" algn="l" defTabSz="914400" rtl="0" eaLnBrk="1" latinLnBrk="1" hangingPunct="1">
                <a:defRPr/>
              </a:pPr>
              <a:r>
                <a:rPr kumimoji="0" lang="en-US" altLang="ko-KR" sz="1800" b="0" i="0" u="none" strike="noStrike" kern="1200" cap="none" normalizeH="0" baseline="0" dirty="0" err="1">
                  <a:latin typeface="맑은 고딕"/>
                  <a:ea typeface="맑은 고딕"/>
                </a:rPr>
                <a:t>myPageMain.jsp</a:t>
              </a:r>
              <a:endParaRPr kumimoji="0" lang="en-US" altLang="ko-KR" sz="1800" b="0" i="0" u="none" strike="noStrike" kern="1200" cap="none" normalizeH="0" baseline="0" dirty="0">
                <a:latin typeface="맑은 고딕"/>
                <a:ea typeface="맑은 고딕"/>
              </a:endParaRPr>
            </a:p>
            <a:p>
              <a:pPr marL="0" lvl="0" algn="l" defTabSz="914400" rtl="0" eaLnBrk="1" latinLnBrk="1" hangingPunct="1">
                <a:defRPr/>
              </a:pPr>
              <a:r>
                <a:rPr kumimoji="0" lang="en-US" altLang="ko-KR" sz="1800" b="0" i="0" u="none" strike="noStrike" kern="1200" cap="none" normalizeH="0" baseline="0" dirty="0">
                  <a:latin typeface="맑은 고딕"/>
                  <a:ea typeface="맑은 고딕"/>
                </a:rPr>
                <a:t>-</a:t>
              </a:r>
              <a:r>
                <a:rPr kumimoji="0" lang="ko-KR" altLang="en-US" sz="1800" b="0" i="0" u="none" strike="noStrike" kern="1200" cap="none" normalizeH="0" baseline="0" dirty="0" err="1">
                  <a:latin typeface="맑은 고딕"/>
                  <a:ea typeface="맑은 고딕"/>
                </a:rPr>
                <a:t>내정보</a:t>
              </a:r>
              <a:endParaRPr kumimoji="0" lang="ko-KR" altLang="en-US" sz="1800" b="0" i="0" u="none" strike="noStrike" kern="1200" cap="none" normalizeH="0" baseline="0" dirty="0">
                <a:latin typeface="맑은 고딕"/>
                <a:ea typeface="맑은 고딕"/>
              </a:endParaRPr>
            </a:p>
          </p:txBody>
        </p: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xmlns="" id="{C884E356-D459-471E-8447-89EE2D016ABE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포인트</a:t>
            </a:r>
            <a:r>
              <a:rPr lang="en-US" altLang="ko-KR" sz="2800" dirty="0">
                <a:ea typeface="맑은 고딕"/>
              </a:rPr>
              <a:t>&amp;</a:t>
            </a:r>
            <a:r>
              <a:rPr lang="ko-KR" altLang="en-US" sz="2800" dirty="0" err="1">
                <a:ea typeface="맑은 고딕"/>
              </a:rPr>
              <a:t>내정보</a:t>
            </a:r>
            <a:endParaRPr lang="ko-KR" altLang="en-US" sz="2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0255B9D-AAFA-4F2C-A7E1-9E91BAAE5508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84B8503-D3B1-420E-AD9D-E8FA60FC132B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38CB8B0-F1DA-4184-A5E3-C2DF7BFDE0CD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5977EDD-9256-48E6-AAD6-6E024672CEA9}"/>
              </a:ext>
            </a:extLst>
          </p:cNvPr>
          <p:cNvSpPr txBox="1"/>
          <p:nvPr/>
        </p:nvSpPr>
        <p:spPr>
          <a:xfrm>
            <a:off x="5723984" y="2896428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6E54849-31C1-4E55-909D-A40A3B156474}"/>
              </a:ext>
            </a:extLst>
          </p:cNvPr>
          <p:cNvGrpSpPr/>
          <p:nvPr/>
        </p:nvGrpSpPr>
        <p:grpSpPr>
          <a:xfrm>
            <a:off x="603309" y="1915727"/>
            <a:ext cx="5186972" cy="4652245"/>
            <a:chOff x="464528" y="1486958"/>
            <a:chExt cx="5552705" cy="52226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/>
            <a:srcRect t="11750"/>
            <a:stretch>
              <a:fillRect/>
            </a:stretch>
          </p:blipFill>
          <p:spPr>
            <a:xfrm>
              <a:off x="464528" y="6021694"/>
              <a:ext cx="4336072" cy="687951"/>
            </a:xfrm>
            <a:prstGeom prst="rect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/>
            <a:stretch>
              <a:fillRect/>
            </a:stretch>
          </p:blipFill>
          <p:spPr>
            <a:xfrm>
              <a:off x="464528" y="1486958"/>
              <a:ext cx="5552705" cy="4467486"/>
            </a:xfrm>
            <a:prstGeom prst="rect">
              <a:avLst/>
            </a:prstGeom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9AE39667-22A0-4C22-990E-0D169689ECAA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내정보수정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85FE9CE-8335-43A4-93DF-9907A7243E93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13874EC-E9A1-4071-B6B5-E36C23A3AEDB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1349279-CAAB-4111-81C0-AAAB59EBF768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D71EAD86-9F3C-47BF-A869-5F250488B10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027" y="1384300"/>
            <a:ext cx="4489664" cy="54737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ED1008A-5FE8-4BA5-861C-744D0215AC21}"/>
              </a:ext>
            </a:extLst>
          </p:cNvPr>
          <p:cNvSpPr txBox="1"/>
          <p:nvPr/>
        </p:nvSpPr>
        <p:spPr>
          <a:xfrm>
            <a:off x="603309" y="1516443"/>
            <a:ext cx="1215333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xmlns="" id="{DB68034F-4F84-4810-AC2D-7F6C631BED94}"/>
              </a:ext>
            </a:extLst>
          </p:cNvPr>
          <p:cNvSpPr txBox="1"/>
          <p:nvPr/>
        </p:nvSpPr>
        <p:spPr>
          <a:xfrm>
            <a:off x="6096000" y="1430925"/>
            <a:ext cx="992516" cy="36933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dirty="0" err="1"/>
              <a:t>mybatis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A45372D-1001-4103-9A9E-D70D3475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25748" y="1936895"/>
            <a:ext cx="6358848" cy="4561782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D91370F0-1CA4-4F5F-9C82-81D752E38F2C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내정보수정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209F4D4-DE75-4E18-8C4C-8D3F87D3D0CD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58D4CDC-3987-4F58-AE2E-E4C21D33BDB1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99C5139-7FA4-459D-9948-7FEDB692A601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776FE46-AD86-47D3-A29C-D690C7A5886F}"/>
              </a:ext>
            </a:extLst>
          </p:cNvPr>
          <p:cNvSpPr txBox="1"/>
          <p:nvPr/>
        </p:nvSpPr>
        <p:spPr>
          <a:xfrm>
            <a:off x="5962065" y="1567563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4ECF021-5232-4BB8-81AD-AB7B3A1A23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753433" y="2121027"/>
            <a:ext cx="4875817" cy="419351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9078167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83982" y="2148731"/>
            <a:ext cx="6751317" cy="37129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7" name="TextBox 18"/>
          <p:cNvSpPr txBox="1"/>
          <p:nvPr/>
        </p:nvSpPr>
        <p:spPr>
          <a:xfrm>
            <a:off x="1691137" y="5903993"/>
            <a:ext cx="2977773" cy="363265"/>
          </a:xfrm>
          <a:prstGeom prst="rect">
            <a:avLst/>
          </a:prstGeom>
          <a:gradFill rotWithShape="1">
            <a:gsLst>
              <a:gs pos="0">
                <a:srgbClr val="71A6DB">
                  <a:alpha val="100000"/>
                </a:srgbClr>
              </a:gs>
              <a:gs pos="50000">
                <a:srgbClr val="559BDB">
                  <a:alpha val="100000"/>
                </a:srgbClr>
              </a:gs>
              <a:gs pos="100000">
                <a:srgbClr val="448AC8">
                  <a:alpha val="100000"/>
                </a:srgbClr>
              </a:gs>
            </a:gsLst>
            <a:lin ang="5400000" scaled="0"/>
          </a:gradFill>
          <a:ln w="6350" cap="flat" cmpd="sng" algn="ctr">
            <a:solidFill>
              <a:srgbClr val="5B9BD5">
                <a:alpha val="100000"/>
              </a:srgbClr>
            </a:solidFill>
            <a:prstDash val="solid"/>
            <a:miter/>
          </a:ln>
          <a:effectLst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kumimoji="0" lang="ko-KR" altLang="en-US" sz="1800" b="0" i="0" u="none" strike="noStrike" kern="1200" cap="none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위시리스트가 비어있을 시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5954D34F-F57A-4B35-8F91-0DC4AF28C540}"/>
              </a:ext>
            </a:extLst>
          </p:cNvPr>
          <p:cNvSpPr txBox="1">
            <a:spLocks/>
          </p:cNvSpPr>
          <p:nvPr/>
        </p:nvSpPr>
        <p:spPr>
          <a:xfrm>
            <a:off x="325748" y="2900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기술상세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ea typeface="맑은 고딕"/>
              </a:rPr>
              <a:t>마이페이지</a:t>
            </a:r>
            <a:r>
              <a:rPr lang="ko-KR" altLang="en-US" sz="2800" dirty="0">
                <a:ea typeface="맑은 고딕"/>
              </a:rPr>
              <a:t> 위시리스트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FDFFB7D-25AF-4DAD-8DB7-3CB8208AD099}"/>
              </a:ext>
            </a:extLst>
          </p:cNvPr>
          <p:cNvSpPr/>
          <p:nvPr/>
        </p:nvSpPr>
        <p:spPr>
          <a:xfrm>
            <a:off x="325748" y="611333"/>
            <a:ext cx="277561" cy="253922"/>
          </a:xfrm>
          <a:prstGeom prst="rect">
            <a:avLst/>
          </a:prstGeom>
          <a:solidFill>
            <a:srgbClr val="2196F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0C81C85-FBE2-414B-BF4E-0F1940D0FF37}"/>
              </a:ext>
            </a:extLst>
          </p:cNvPr>
          <p:cNvSpPr/>
          <p:nvPr/>
        </p:nvSpPr>
        <p:spPr>
          <a:xfrm>
            <a:off x="2777254" y="611333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D360D04-CBAB-43A7-BCC5-589A4564FBCD}"/>
              </a:ext>
            </a:extLst>
          </p:cNvPr>
          <p:cNvSpPr/>
          <p:nvPr/>
        </p:nvSpPr>
        <p:spPr>
          <a:xfrm>
            <a:off x="4668910" y="611332"/>
            <a:ext cx="263383" cy="285819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751318" y="2312830"/>
            <a:ext cx="5156700" cy="354886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8CE20F8-E7D7-49C2-96B4-39A5F4E801DD}"/>
              </a:ext>
            </a:extLst>
          </p:cNvPr>
          <p:cNvSpPr txBox="1"/>
          <p:nvPr/>
        </p:nvSpPr>
        <p:spPr>
          <a:xfrm>
            <a:off x="6096000" y="1779544"/>
            <a:ext cx="646331" cy="369332"/>
          </a:xfrm>
          <a:prstGeom prst="rect">
            <a:avLst/>
          </a:prstGeom>
          <a:solidFill>
            <a:srgbClr val="2F5597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7D45E6AF-5597-4203-A910-41C971AD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17" y="2562414"/>
            <a:ext cx="10515600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pic>
        <p:nvPicPr>
          <p:cNvPr id="5" name="내용 개체 틀 4" descr="눈, 실외, 하늘, 자연이(가) 표시된 사진&#10;&#10;자동 생성된 설명">
            <a:extLst>
              <a:ext uri="{FF2B5EF4-FFF2-40B4-BE49-F238E27FC236}">
                <a16:creationId xmlns:a16="http://schemas.microsoft.com/office/drawing/2014/main" xmlns="" id="{DE032E07-522C-46A6-AB9D-0087AAB817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587" r="101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xmlns="" val="203523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TM03457510[[fn=비누]]</Template>
  <TotalTime>1701</TotalTime>
  <Words>3186</Words>
  <Application>Microsoft Office PowerPoint</Application>
  <PresentationFormat>사용자 지정</PresentationFormat>
  <Paragraphs>1405</Paragraphs>
  <Slides>98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99" baseType="lpstr">
      <vt:lpstr>Office 테마</vt:lpstr>
      <vt:lpstr>슬라이드 1</vt:lpstr>
      <vt:lpstr>Contents</vt:lpstr>
      <vt:lpstr>기획 의도 </vt:lpstr>
      <vt:lpstr>서비스개요 사용자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이소담이소담</dc:creator>
  <cp:lastModifiedBy>821076856609</cp:lastModifiedBy>
  <cp:revision>510</cp:revision>
  <dcterms:created xsi:type="dcterms:W3CDTF">2021-07-20T10:13:48Z</dcterms:created>
  <dcterms:modified xsi:type="dcterms:W3CDTF">2021-08-08T11:54:01Z</dcterms:modified>
</cp:coreProperties>
</file>